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7"/>
  </p:notesMasterIdLst>
  <p:sldIdLst>
    <p:sldId id="256" r:id="rId2"/>
    <p:sldId id="258"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08" autoAdjust="0"/>
  </p:normalViewPr>
  <p:slideViewPr>
    <p:cSldViewPr snapToGrid="0">
      <p:cViewPr varScale="1">
        <p:scale>
          <a:sx n="79" d="100"/>
          <a:sy n="79" d="100"/>
        </p:scale>
        <p:origin x="18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BB13F-2249-466B-98F4-1FAF9A54EC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516AEF-9349-42CE-8152-12E0EB8D3593}">
      <dgm:prSet/>
      <dgm:spPr/>
      <dgm:t>
        <a:bodyPr/>
        <a:lstStyle/>
        <a:p>
          <a:r>
            <a:rPr lang="en-US" b="0" i="0"/>
            <a:t>The LooUQ MTC2-N9151 (part nm) embedded modem is a compact, drop-in communication device for any number of modern IoT applications. </a:t>
          </a:r>
          <a:endParaRPr lang="en-US"/>
        </a:p>
      </dgm:t>
    </dgm:pt>
    <dgm:pt modelId="{6C19B6D7-8EEF-45C6-8A2C-9F19E5F639E8}" type="parTrans" cxnId="{BFE988CA-3394-4294-AC0E-44A515917D7F}">
      <dgm:prSet/>
      <dgm:spPr/>
      <dgm:t>
        <a:bodyPr/>
        <a:lstStyle/>
        <a:p>
          <a:endParaRPr lang="en-US"/>
        </a:p>
      </dgm:t>
    </dgm:pt>
    <dgm:pt modelId="{5DC7D696-4B93-47D6-9999-C326A1B3BF4C}" type="sibTrans" cxnId="{BFE988CA-3394-4294-AC0E-44A515917D7F}">
      <dgm:prSet/>
      <dgm:spPr/>
      <dgm:t>
        <a:bodyPr/>
        <a:lstStyle/>
        <a:p>
          <a:endParaRPr lang="en-US"/>
        </a:p>
      </dgm:t>
    </dgm:pt>
    <dgm:pt modelId="{B38D783E-C10A-4D16-84A4-158B56EF2C6B}">
      <dgm:prSet/>
      <dgm:spPr/>
      <dgm:t>
        <a:bodyPr/>
        <a:lstStyle/>
        <a:p>
          <a:r>
            <a:rPr lang="en-US" b="0" i="0"/>
            <a:t>At the heart of the MTC2-N9151 is a Nordic Semiconductor nRF9151 SIP, the MTC2-N9151 facilitates adding the nRF9151 to your design by building a support ecosystem around the SIP and exposing its features via an industry standard card-edge connector.</a:t>
          </a:r>
          <a:endParaRPr lang="en-US"/>
        </a:p>
      </dgm:t>
    </dgm:pt>
    <dgm:pt modelId="{226601C2-8EA9-4B3F-8C19-6CBE260B24CA}" type="parTrans" cxnId="{64A2E404-910F-4D69-B2B3-A9390865206F}">
      <dgm:prSet/>
      <dgm:spPr/>
      <dgm:t>
        <a:bodyPr/>
        <a:lstStyle/>
        <a:p>
          <a:endParaRPr lang="en-US"/>
        </a:p>
      </dgm:t>
    </dgm:pt>
    <dgm:pt modelId="{E98D02D1-7787-4E1E-A54F-1D2F57035BC7}" type="sibTrans" cxnId="{64A2E404-910F-4D69-B2B3-A9390865206F}">
      <dgm:prSet/>
      <dgm:spPr/>
      <dgm:t>
        <a:bodyPr/>
        <a:lstStyle/>
        <a:p>
          <a:endParaRPr lang="en-US"/>
        </a:p>
      </dgm:t>
    </dgm:pt>
    <dgm:pt modelId="{A81E1FE2-1C5D-4DB3-82C5-BDAA2D623BF1}">
      <dgm:prSet/>
      <dgm:spPr/>
      <dgm:t>
        <a:bodyPr/>
        <a:lstStyle/>
        <a:p>
          <a:r>
            <a:rPr lang="en-US" b="0" i="0"/>
            <a:t>The MTC2-N9151 provides both compute with its Cortex M33 application core and communications with its dedicated modem core. Having both MCU and modem in one component lowers BOM cost and provides for rich interactions between application and communications channel.</a:t>
          </a:r>
          <a:endParaRPr lang="en-US"/>
        </a:p>
      </dgm:t>
    </dgm:pt>
    <dgm:pt modelId="{DD8417F5-3AC8-495B-9567-0EC6DBBF31EE}" type="parTrans" cxnId="{1E578323-755C-4C9C-9F17-972C07FA5F85}">
      <dgm:prSet/>
      <dgm:spPr/>
      <dgm:t>
        <a:bodyPr/>
        <a:lstStyle/>
        <a:p>
          <a:endParaRPr lang="en-US"/>
        </a:p>
      </dgm:t>
    </dgm:pt>
    <dgm:pt modelId="{0BFD41DC-3D15-4A62-9394-CD8E64C5940C}" type="sibTrans" cxnId="{1E578323-755C-4C9C-9F17-972C07FA5F85}">
      <dgm:prSet/>
      <dgm:spPr/>
      <dgm:t>
        <a:bodyPr/>
        <a:lstStyle/>
        <a:p>
          <a:endParaRPr lang="en-US"/>
        </a:p>
      </dgm:t>
    </dgm:pt>
    <dgm:pt modelId="{3DF389FD-A619-4F60-8C94-AD6443DF70DC}" type="pres">
      <dgm:prSet presAssocID="{4E9BB13F-2249-466B-98F4-1FAF9A54ECE4}" presName="root" presStyleCnt="0">
        <dgm:presLayoutVars>
          <dgm:dir/>
          <dgm:resizeHandles val="exact"/>
        </dgm:presLayoutVars>
      </dgm:prSet>
      <dgm:spPr/>
    </dgm:pt>
    <dgm:pt modelId="{E2734957-52E7-4A90-B0F2-C456158B18FD}" type="pres">
      <dgm:prSet presAssocID="{C9516AEF-9349-42CE-8152-12E0EB8D3593}" presName="compNode" presStyleCnt="0"/>
      <dgm:spPr/>
    </dgm:pt>
    <dgm:pt modelId="{213F0CAF-34AB-44C2-8B12-85A4D2601FC9}" type="pres">
      <dgm:prSet presAssocID="{C9516AEF-9349-42CE-8152-12E0EB8D3593}" presName="bgRect" presStyleLbl="bgShp" presStyleIdx="0" presStyleCnt="3"/>
      <dgm:spPr/>
    </dgm:pt>
    <dgm:pt modelId="{93D811D2-FCFE-4FAF-BF28-876A81364CD0}" type="pres">
      <dgm:prSet presAssocID="{C9516AEF-9349-42CE-8152-12E0EB8D359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Processor"/>
        </a:ext>
      </dgm:extLst>
    </dgm:pt>
    <dgm:pt modelId="{F991223A-0F2C-4C93-AA56-3D94360F9766}" type="pres">
      <dgm:prSet presAssocID="{C9516AEF-9349-42CE-8152-12E0EB8D3593}" presName="spaceRect" presStyleCnt="0"/>
      <dgm:spPr/>
    </dgm:pt>
    <dgm:pt modelId="{F0EE98D4-36DF-4797-B676-1DE628132472}" type="pres">
      <dgm:prSet presAssocID="{C9516AEF-9349-42CE-8152-12E0EB8D3593}" presName="parTx" presStyleLbl="revTx" presStyleIdx="0" presStyleCnt="3">
        <dgm:presLayoutVars>
          <dgm:chMax val="0"/>
          <dgm:chPref val="0"/>
        </dgm:presLayoutVars>
      </dgm:prSet>
      <dgm:spPr/>
    </dgm:pt>
    <dgm:pt modelId="{F1E4170F-61E1-48F4-9C50-A0E1C6FA41DA}" type="pres">
      <dgm:prSet presAssocID="{5DC7D696-4B93-47D6-9999-C326A1B3BF4C}" presName="sibTrans" presStyleCnt="0"/>
      <dgm:spPr/>
    </dgm:pt>
    <dgm:pt modelId="{DB836E28-39BD-4750-BC70-F6A57B93C451}" type="pres">
      <dgm:prSet presAssocID="{B38D783E-C10A-4D16-84A4-158B56EF2C6B}" presName="compNode" presStyleCnt="0"/>
      <dgm:spPr/>
    </dgm:pt>
    <dgm:pt modelId="{FB42F728-0548-4AF1-B7B6-0A840544CF28}" type="pres">
      <dgm:prSet presAssocID="{B38D783E-C10A-4D16-84A4-158B56EF2C6B}" presName="bgRect" presStyleLbl="bgShp" presStyleIdx="1" presStyleCnt="3"/>
      <dgm:spPr/>
    </dgm:pt>
    <dgm:pt modelId="{59B77CBB-7B61-4EEE-8E9D-FF773D9FB47D}" type="pres">
      <dgm:prSet presAssocID="{B38D783E-C10A-4D16-84A4-158B56EF2C6B}"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B"/>
        </a:ext>
      </dgm:extLst>
    </dgm:pt>
    <dgm:pt modelId="{5EB0910E-3742-498F-B74C-043BF0AB8B58}" type="pres">
      <dgm:prSet presAssocID="{B38D783E-C10A-4D16-84A4-158B56EF2C6B}" presName="spaceRect" presStyleCnt="0"/>
      <dgm:spPr/>
    </dgm:pt>
    <dgm:pt modelId="{1A517718-01E4-4B3B-AE75-1EAFE95CB5C3}" type="pres">
      <dgm:prSet presAssocID="{B38D783E-C10A-4D16-84A4-158B56EF2C6B}" presName="parTx" presStyleLbl="revTx" presStyleIdx="1" presStyleCnt="3">
        <dgm:presLayoutVars>
          <dgm:chMax val="0"/>
          <dgm:chPref val="0"/>
        </dgm:presLayoutVars>
      </dgm:prSet>
      <dgm:spPr/>
    </dgm:pt>
    <dgm:pt modelId="{F94C420D-1A7D-48CD-8366-BB75901388F0}" type="pres">
      <dgm:prSet presAssocID="{E98D02D1-7787-4E1E-A54F-1D2F57035BC7}" presName="sibTrans" presStyleCnt="0"/>
      <dgm:spPr/>
    </dgm:pt>
    <dgm:pt modelId="{D02E8229-7C1C-494E-B9E0-64F2E6AE5ED7}" type="pres">
      <dgm:prSet presAssocID="{A81E1FE2-1C5D-4DB3-82C5-BDAA2D623BF1}" presName="compNode" presStyleCnt="0"/>
      <dgm:spPr/>
    </dgm:pt>
    <dgm:pt modelId="{3FD772E6-A126-4F06-8A6C-E9D391652E0A}" type="pres">
      <dgm:prSet presAssocID="{A81E1FE2-1C5D-4DB3-82C5-BDAA2D623BF1}" presName="bgRect" presStyleLbl="bgShp" presStyleIdx="2" presStyleCnt="3"/>
      <dgm:spPr/>
    </dgm:pt>
    <dgm:pt modelId="{EC1DC05E-EA73-4ABC-AC37-288AFDD3CC94}" type="pres">
      <dgm:prSet presAssocID="{A81E1FE2-1C5D-4DB3-82C5-BDAA2D623BF1}"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sconnected"/>
        </a:ext>
      </dgm:extLst>
    </dgm:pt>
    <dgm:pt modelId="{CA652A39-B8BB-4E33-BC69-792181B4717E}" type="pres">
      <dgm:prSet presAssocID="{A81E1FE2-1C5D-4DB3-82C5-BDAA2D623BF1}" presName="spaceRect" presStyleCnt="0"/>
      <dgm:spPr/>
    </dgm:pt>
    <dgm:pt modelId="{8666716B-E630-4F68-ABCB-DB3002A7FB1D}" type="pres">
      <dgm:prSet presAssocID="{A81E1FE2-1C5D-4DB3-82C5-BDAA2D623BF1}" presName="parTx" presStyleLbl="revTx" presStyleIdx="2" presStyleCnt="3">
        <dgm:presLayoutVars>
          <dgm:chMax val="0"/>
          <dgm:chPref val="0"/>
        </dgm:presLayoutVars>
      </dgm:prSet>
      <dgm:spPr/>
    </dgm:pt>
  </dgm:ptLst>
  <dgm:cxnLst>
    <dgm:cxn modelId="{64A2E404-910F-4D69-B2B3-A9390865206F}" srcId="{4E9BB13F-2249-466B-98F4-1FAF9A54ECE4}" destId="{B38D783E-C10A-4D16-84A4-158B56EF2C6B}" srcOrd="1" destOrd="0" parTransId="{226601C2-8EA9-4B3F-8C19-6CBE260B24CA}" sibTransId="{E98D02D1-7787-4E1E-A54F-1D2F57035BC7}"/>
    <dgm:cxn modelId="{1E578323-755C-4C9C-9F17-972C07FA5F85}" srcId="{4E9BB13F-2249-466B-98F4-1FAF9A54ECE4}" destId="{A81E1FE2-1C5D-4DB3-82C5-BDAA2D623BF1}" srcOrd="2" destOrd="0" parTransId="{DD8417F5-3AC8-495B-9567-0EC6DBBF31EE}" sibTransId="{0BFD41DC-3D15-4A62-9394-CD8E64C5940C}"/>
    <dgm:cxn modelId="{4B42BE65-BB82-4CCA-877E-3D5C1B43869C}" type="presOf" srcId="{B38D783E-C10A-4D16-84A4-158B56EF2C6B}" destId="{1A517718-01E4-4B3B-AE75-1EAFE95CB5C3}" srcOrd="0" destOrd="0" presId="urn:microsoft.com/office/officeart/2018/2/layout/IconVerticalSolidList"/>
    <dgm:cxn modelId="{0E56B79B-13F6-4F02-9B0E-9111A4D2D573}" type="presOf" srcId="{A81E1FE2-1C5D-4DB3-82C5-BDAA2D623BF1}" destId="{8666716B-E630-4F68-ABCB-DB3002A7FB1D}" srcOrd="0" destOrd="0" presId="urn:microsoft.com/office/officeart/2018/2/layout/IconVerticalSolidList"/>
    <dgm:cxn modelId="{96B0BAAD-51A2-485E-B61A-9886785B9D07}" type="presOf" srcId="{4E9BB13F-2249-466B-98F4-1FAF9A54ECE4}" destId="{3DF389FD-A619-4F60-8C94-AD6443DF70DC}" srcOrd="0" destOrd="0" presId="urn:microsoft.com/office/officeart/2018/2/layout/IconVerticalSolidList"/>
    <dgm:cxn modelId="{BFE988CA-3394-4294-AC0E-44A515917D7F}" srcId="{4E9BB13F-2249-466B-98F4-1FAF9A54ECE4}" destId="{C9516AEF-9349-42CE-8152-12E0EB8D3593}" srcOrd="0" destOrd="0" parTransId="{6C19B6D7-8EEF-45C6-8A2C-9F19E5F639E8}" sibTransId="{5DC7D696-4B93-47D6-9999-C326A1B3BF4C}"/>
    <dgm:cxn modelId="{C2F578EB-591F-4600-B2DE-7081682E4A50}" type="presOf" srcId="{C9516AEF-9349-42CE-8152-12E0EB8D3593}" destId="{F0EE98D4-36DF-4797-B676-1DE628132472}" srcOrd="0" destOrd="0" presId="urn:microsoft.com/office/officeart/2018/2/layout/IconVerticalSolidList"/>
    <dgm:cxn modelId="{652B4419-6735-47E5-A2F0-F0EA10303A60}" type="presParOf" srcId="{3DF389FD-A619-4F60-8C94-AD6443DF70DC}" destId="{E2734957-52E7-4A90-B0F2-C456158B18FD}" srcOrd="0" destOrd="0" presId="urn:microsoft.com/office/officeart/2018/2/layout/IconVerticalSolidList"/>
    <dgm:cxn modelId="{9FE9314F-27C3-45A9-BB46-25F313CA349F}" type="presParOf" srcId="{E2734957-52E7-4A90-B0F2-C456158B18FD}" destId="{213F0CAF-34AB-44C2-8B12-85A4D2601FC9}" srcOrd="0" destOrd="0" presId="urn:microsoft.com/office/officeart/2018/2/layout/IconVerticalSolidList"/>
    <dgm:cxn modelId="{A78D38E3-9B95-415F-B2AA-7EB6A12B8A65}" type="presParOf" srcId="{E2734957-52E7-4A90-B0F2-C456158B18FD}" destId="{93D811D2-FCFE-4FAF-BF28-876A81364CD0}" srcOrd="1" destOrd="0" presId="urn:microsoft.com/office/officeart/2018/2/layout/IconVerticalSolidList"/>
    <dgm:cxn modelId="{E05FD730-570B-453E-A57C-B341787E07C6}" type="presParOf" srcId="{E2734957-52E7-4A90-B0F2-C456158B18FD}" destId="{F991223A-0F2C-4C93-AA56-3D94360F9766}" srcOrd="2" destOrd="0" presId="urn:microsoft.com/office/officeart/2018/2/layout/IconVerticalSolidList"/>
    <dgm:cxn modelId="{6EFE7C3E-B637-4780-A504-D578C435438B}" type="presParOf" srcId="{E2734957-52E7-4A90-B0F2-C456158B18FD}" destId="{F0EE98D4-36DF-4797-B676-1DE628132472}" srcOrd="3" destOrd="0" presId="urn:microsoft.com/office/officeart/2018/2/layout/IconVerticalSolidList"/>
    <dgm:cxn modelId="{361C43C0-D9F8-4353-9925-5A40CBD52FEE}" type="presParOf" srcId="{3DF389FD-A619-4F60-8C94-AD6443DF70DC}" destId="{F1E4170F-61E1-48F4-9C50-A0E1C6FA41DA}" srcOrd="1" destOrd="0" presId="urn:microsoft.com/office/officeart/2018/2/layout/IconVerticalSolidList"/>
    <dgm:cxn modelId="{2214375A-92E4-4CC8-BD0F-BDEB8CE24754}" type="presParOf" srcId="{3DF389FD-A619-4F60-8C94-AD6443DF70DC}" destId="{DB836E28-39BD-4750-BC70-F6A57B93C451}" srcOrd="2" destOrd="0" presId="urn:microsoft.com/office/officeart/2018/2/layout/IconVerticalSolidList"/>
    <dgm:cxn modelId="{C3764D75-1795-4774-B0EF-4E46BCE9FEBC}" type="presParOf" srcId="{DB836E28-39BD-4750-BC70-F6A57B93C451}" destId="{FB42F728-0548-4AF1-B7B6-0A840544CF28}" srcOrd="0" destOrd="0" presId="urn:microsoft.com/office/officeart/2018/2/layout/IconVerticalSolidList"/>
    <dgm:cxn modelId="{69009A6D-0151-4240-9173-956B517D2EE4}" type="presParOf" srcId="{DB836E28-39BD-4750-BC70-F6A57B93C451}" destId="{59B77CBB-7B61-4EEE-8E9D-FF773D9FB47D}" srcOrd="1" destOrd="0" presId="urn:microsoft.com/office/officeart/2018/2/layout/IconVerticalSolidList"/>
    <dgm:cxn modelId="{1BAD4EFA-5987-4B97-A4AB-DA8F8070CA4F}" type="presParOf" srcId="{DB836E28-39BD-4750-BC70-F6A57B93C451}" destId="{5EB0910E-3742-498F-B74C-043BF0AB8B58}" srcOrd="2" destOrd="0" presId="urn:microsoft.com/office/officeart/2018/2/layout/IconVerticalSolidList"/>
    <dgm:cxn modelId="{E23131A6-D3DA-441B-8AB5-176CD6F8F8FC}" type="presParOf" srcId="{DB836E28-39BD-4750-BC70-F6A57B93C451}" destId="{1A517718-01E4-4B3B-AE75-1EAFE95CB5C3}" srcOrd="3" destOrd="0" presId="urn:microsoft.com/office/officeart/2018/2/layout/IconVerticalSolidList"/>
    <dgm:cxn modelId="{0CF84D8A-0AC2-408C-BCAB-268F79D30EE4}" type="presParOf" srcId="{3DF389FD-A619-4F60-8C94-AD6443DF70DC}" destId="{F94C420D-1A7D-48CD-8366-BB75901388F0}" srcOrd="3" destOrd="0" presId="urn:microsoft.com/office/officeart/2018/2/layout/IconVerticalSolidList"/>
    <dgm:cxn modelId="{504FE947-C0D8-453E-AE65-32291EF120B4}" type="presParOf" srcId="{3DF389FD-A619-4F60-8C94-AD6443DF70DC}" destId="{D02E8229-7C1C-494E-B9E0-64F2E6AE5ED7}" srcOrd="4" destOrd="0" presId="urn:microsoft.com/office/officeart/2018/2/layout/IconVerticalSolidList"/>
    <dgm:cxn modelId="{112F0D66-B488-4C41-A76E-69740B7C2436}" type="presParOf" srcId="{D02E8229-7C1C-494E-B9E0-64F2E6AE5ED7}" destId="{3FD772E6-A126-4F06-8A6C-E9D391652E0A}" srcOrd="0" destOrd="0" presId="urn:microsoft.com/office/officeart/2018/2/layout/IconVerticalSolidList"/>
    <dgm:cxn modelId="{2BA8B194-C196-4F9E-A301-55C02EDA9AEF}" type="presParOf" srcId="{D02E8229-7C1C-494E-B9E0-64F2E6AE5ED7}" destId="{EC1DC05E-EA73-4ABC-AC37-288AFDD3CC94}" srcOrd="1" destOrd="0" presId="urn:microsoft.com/office/officeart/2018/2/layout/IconVerticalSolidList"/>
    <dgm:cxn modelId="{FFF715F2-A2CF-48BA-8FE0-6CE9504C7C4D}" type="presParOf" srcId="{D02E8229-7C1C-494E-B9E0-64F2E6AE5ED7}" destId="{CA652A39-B8BB-4E33-BC69-792181B4717E}" srcOrd="2" destOrd="0" presId="urn:microsoft.com/office/officeart/2018/2/layout/IconVerticalSolidList"/>
    <dgm:cxn modelId="{542AC9CE-8D7A-461A-A8A5-3840AF7F4FDB}" type="presParOf" srcId="{D02E8229-7C1C-494E-B9E0-64F2E6AE5ED7}" destId="{8666716B-E630-4F68-ABCB-DB3002A7FB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BA053-4158-467F-AC54-D7E1607D683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ABB9CBE-AF32-489C-9799-2B003CC3679C}">
      <dgm:prSet/>
      <dgm:spPr/>
      <dgm:t>
        <a:bodyPr/>
        <a:lstStyle/>
        <a:p>
          <a:r>
            <a:rPr lang="en-US"/>
            <a:t>The MTC2-N9151 leverages the LooUQ MTC.2 interface specification. The MTC.2 interface is built on top of the widely used M.2 connector.</a:t>
          </a:r>
        </a:p>
      </dgm:t>
    </dgm:pt>
    <dgm:pt modelId="{C864BD4B-58FC-47AD-BA81-0CAE29620A23}" type="parTrans" cxnId="{4B4292B9-88F2-44A9-8A62-52D3DA912276}">
      <dgm:prSet/>
      <dgm:spPr/>
      <dgm:t>
        <a:bodyPr/>
        <a:lstStyle/>
        <a:p>
          <a:endParaRPr lang="en-US"/>
        </a:p>
      </dgm:t>
    </dgm:pt>
    <dgm:pt modelId="{F977973A-0278-438C-A6E8-5EE89EA73EE8}" type="sibTrans" cxnId="{4B4292B9-88F2-44A9-8A62-52D3DA912276}">
      <dgm:prSet/>
      <dgm:spPr/>
      <dgm:t>
        <a:bodyPr/>
        <a:lstStyle/>
        <a:p>
          <a:endParaRPr lang="en-US"/>
        </a:p>
      </dgm:t>
    </dgm:pt>
    <dgm:pt modelId="{4A1883FB-5F25-4739-A4F0-FDCF3C865BAD}">
      <dgm:prSet/>
      <dgm:spPr/>
      <dgm:t>
        <a:bodyPr/>
        <a:lstStyle/>
        <a:p>
          <a:r>
            <a:rPr lang="en-US"/>
            <a:t>M.2 connectors come in several variants, based on the “keying” of the PCB edge pattern. Most have only a single key slot, some have two.</a:t>
          </a:r>
        </a:p>
      </dgm:t>
    </dgm:pt>
    <dgm:pt modelId="{19243AAC-8CD5-4271-97DD-9CF8F60E4FB2}" type="parTrans" cxnId="{42E3CB57-E174-4477-BB3F-CCAA174232A2}">
      <dgm:prSet/>
      <dgm:spPr/>
      <dgm:t>
        <a:bodyPr/>
        <a:lstStyle/>
        <a:p>
          <a:endParaRPr lang="en-US"/>
        </a:p>
      </dgm:t>
    </dgm:pt>
    <dgm:pt modelId="{FA3321AE-AF2B-4DB4-8297-2D5552C81CAB}" type="sibTrans" cxnId="{42E3CB57-E174-4477-BB3F-CCAA174232A2}">
      <dgm:prSet/>
      <dgm:spPr/>
      <dgm:t>
        <a:bodyPr/>
        <a:lstStyle/>
        <a:p>
          <a:endParaRPr lang="en-US"/>
        </a:p>
      </dgm:t>
    </dgm:pt>
    <dgm:pt modelId="{78EAB56C-72F3-4F45-A5A3-785BC9A61B22}">
      <dgm:prSet/>
      <dgm:spPr/>
      <dgm:t>
        <a:bodyPr/>
        <a:lstStyle/>
        <a:p>
          <a:r>
            <a:rPr lang="en-US"/>
            <a:t>The LooUQ MTC.2 interface utilizes the “M” key type connector.</a:t>
          </a:r>
        </a:p>
      </dgm:t>
    </dgm:pt>
    <dgm:pt modelId="{1F0712BF-B118-4CFB-875F-5F5517F92D90}" type="parTrans" cxnId="{F975B256-6B5E-4FB5-866F-FA9853A9A4B3}">
      <dgm:prSet/>
      <dgm:spPr/>
      <dgm:t>
        <a:bodyPr/>
        <a:lstStyle/>
        <a:p>
          <a:endParaRPr lang="en-US"/>
        </a:p>
      </dgm:t>
    </dgm:pt>
    <dgm:pt modelId="{654C0983-4B94-445B-8BF8-D20828159285}" type="sibTrans" cxnId="{F975B256-6B5E-4FB5-866F-FA9853A9A4B3}">
      <dgm:prSet/>
      <dgm:spPr/>
      <dgm:t>
        <a:bodyPr/>
        <a:lstStyle/>
        <a:p>
          <a:endParaRPr lang="en-US"/>
        </a:p>
      </dgm:t>
    </dgm:pt>
    <dgm:pt modelId="{3288FCFE-7A42-4E37-850D-7153F4D22AE2}">
      <dgm:prSet/>
      <dgm:spPr/>
      <dgm:t>
        <a:bodyPr/>
        <a:lstStyle/>
        <a:p>
          <a:r>
            <a:rPr lang="en-US" dirty="0"/>
            <a:t>Other interfaces utilize the M.2 connector, but they are </a:t>
          </a:r>
          <a:r>
            <a:rPr lang="en-US" b="0" u="sng" dirty="0"/>
            <a:t>not compatible</a:t>
          </a:r>
          <a:r>
            <a:rPr lang="en-US" dirty="0"/>
            <a:t> with the LooUQ MTC.2 interface.</a:t>
          </a:r>
        </a:p>
      </dgm:t>
    </dgm:pt>
    <dgm:pt modelId="{E9BC49D2-E6C6-46BB-B662-CEC98CB16F49}" type="parTrans" cxnId="{BCAE875D-9AC7-4A77-B8B5-16DC38D2F57B}">
      <dgm:prSet/>
      <dgm:spPr/>
      <dgm:t>
        <a:bodyPr/>
        <a:lstStyle/>
        <a:p>
          <a:endParaRPr lang="en-US"/>
        </a:p>
      </dgm:t>
    </dgm:pt>
    <dgm:pt modelId="{9F56FE30-7E60-4161-AC8C-43A71D807B08}" type="sibTrans" cxnId="{BCAE875D-9AC7-4A77-B8B5-16DC38D2F57B}">
      <dgm:prSet/>
      <dgm:spPr/>
      <dgm:t>
        <a:bodyPr/>
        <a:lstStyle/>
        <a:p>
          <a:endParaRPr lang="en-US"/>
        </a:p>
      </dgm:t>
    </dgm:pt>
    <dgm:pt modelId="{7BA764E8-9267-4ED5-8D11-DC377958E630}" type="pres">
      <dgm:prSet presAssocID="{9C4BA053-4158-467F-AC54-D7E1607D683F}" presName="vert0" presStyleCnt="0">
        <dgm:presLayoutVars>
          <dgm:dir/>
          <dgm:animOne val="branch"/>
          <dgm:animLvl val="lvl"/>
        </dgm:presLayoutVars>
      </dgm:prSet>
      <dgm:spPr/>
    </dgm:pt>
    <dgm:pt modelId="{7EEB76C9-89DA-4066-82ED-BB810EDE8455}" type="pres">
      <dgm:prSet presAssocID="{BABB9CBE-AF32-489C-9799-2B003CC3679C}" presName="thickLine" presStyleLbl="alignNode1" presStyleIdx="0" presStyleCnt="4"/>
      <dgm:spPr/>
    </dgm:pt>
    <dgm:pt modelId="{4EA4145F-5C7C-47B5-9510-24F135FE76FC}" type="pres">
      <dgm:prSet presAssocID="{BABB9CBE-AF32-489C-9799-2B003CC3679C}" presName="horz1" presStyleCnt="0"/>
      <dgm:spPr/>
    </dgm:pt>
    <dgm:pt modelId="{6EB5DA1E-8933-41F1-952B-10A3CFC3CC50}" type="pres">
      <dgm:prSet presAssocID="{BABB9CBE-AF32-489C-9799-2B003CC3679C}" presName="tx1" presStyleLbl="revTx" presStyleIdx="0" presStyleCnt="4"/>
      <dgm:spPr/>
    </dgm:pt>
    <dgm:pt modelId="{A02D0E06-A516-4E16-9079-86270B89A650}" type="pres">
      <dgm:prSet presAssocID="{BABB9CBE-AF32-489C-9799-2B003CC3679C}" presName="vert1" presStyleCnt="0"/>
      <dgm:spPr/>
    </dgm:pt>
    <dgm:pt modelId="{400A2DA6-942D-4740-A733-B387D48438DB}" type="pres">
      <dgm:prSet presAssocID="{4A1883FB-5F25-4739-A4F0-FDCF3C865BAD}" presName="thickLine" presStyleLbl="alignNode1" presStyleIdx="1" presStyleCnt="4"/>
      <dgm:spPr/>
    </dgm:pt>
    <dgm:pt modelId="{9738D20B-CB36-40AE-80EF-4F60A5F81793}" type="pres">
      <dgm:prSet presAssocID="{4A1883FB-5F25-4739-A4F0-FDCF3C865BAD}" presName="horz1" presStyleCnt="0"/>
      <dgm:spPr/>
    </dgm:pt>
    <dgm:pt modelId="{E82C3947-3637-4E90-9960-3E21FE36DC3D}" type="pres">
      <dgm:prSet presAssocID="{4A1883FB-5F25-4739-A4F0-FDCF3C865BAD}" presName="tx1" presStyleLbl="revTx" presStyleIdx="1" presStyleCnt="4"/>
      <dgm:spPr/>
    </dgm:pt>
    <dgm:pt modelId="{2AE45BAB-C177-4C4F-9E56-C132A4026AAB}" type="pres">
      <dgm:prSet presAssocID="{4A1883FB-5F25-4739-A4F0-FDCF3C865BAD}" presName="vert1" presStyleCnt="0"/>
      <dgm:spPr/>
    </dgm:pt>
    <dgm:pt modelId="{28A42C32-C851-47D8-93BD-D5764655D7DB}" type="pres">
      <dgm:prSet presAssocID="{78EAB56C-72F3-4F45-A5A3-785BC9A61B22}" presName="thickLine" presStyleLbl="alignNode1" presStyleIdx="2" presStyleCnt="4"/>
      <dgm:spPr/>
    </dgm:pt>
    <dgm:pt modelId="{CB6B30B0-E223-484E-90F0-565948FBCBC6}" type="pres">
      <dgm:prSet presAssocID="{78EAB56C-72F3-4F45-A5A3-785BC9A61B22}" presName="horz1" presStyleCnt="0"/>
      <dgm:spPr/>
    </dgm:pt>
    <dgm:pt modelId="{3CDAC3EA-0DBC-483D-A070-A0DB25DFEF52}" type="pres">
      <dgm:prSet presAssocID="{78EAB56C-72F3-4F45-A5A3-785BC9A61B22}" presName="tx1" presStyleLbl="revTx" presStyleIdx="2" presStyleCnt="4"/>
      <dgm:spPr/>
    </dgm:pt>
    <dgm:pt modelId="{5035DD71-3215-4942-91A0-F36A97F6D342}" type="pres">
      <dgm:prSet presAssocID="{78EAB56C-72F3-4F45-A5A3-785BC9A61B22}" presName="vert1" presStyleCnt="0"/>
      <dgm:spPr/>
    </dgm:pt>
    <dgm:pt modelId="{8A000718-6245-4D71-8EFA-7359684B935E}" type="pres">
      <dgm:prSet presAssocID="{3288FCFE-7A42-4E37-850D-7153F4D22AE2}" presName="thickLine" presStyleLbl="alignNode1" presStyleIdx="3" presStyleCnt="4"/>
      <dgm:spPr/>
    </dgm:pt>
    <dgm:pt modelId="{F3F9CF8B-8237-49D0-8202-35FF8AA5047A}" type="pres">
      <dgm:prSet presAssocID="{3288FCFE-7A42-4E37-850D-7153F4D22AE2}" presName="horz1" presStyleCnt="0"/>
      <dgm:spPr/>
    </dgm:pt>
    <dgm:pt modelId="{1334B45A-A778-4841-96AA-91A63B83834A}" type="pres">
      <dgm:prSet presAssocID="{3288FCFE-7A42-4E37-850D-7153F4D22AE2}" presName="tx1" presStyleLbl="revTx" presStyleIdx="3" presStyleCnt="4"/>
      <dgm:spPr/>
    </dgm:pt>
    <dgm:pt modelId="{DF197B3B-9841-490D-A6D4-0354E1BE958E}" type="pres">
      <dgm:prSet presAssocID="{3288FCFE-7A42-4E37-850D-7153F4D22AE2}" presName="vert1" presStyleCnt="0"/>
      <dgm:spPr/>
    </dgm:pt>
  </dgm:ptLst>
  <dgm:cxnLst>
    <dgm:cxn modelId="{8211CE1A-B3D6-47BA-9D74-5CA068B11364}" type="presOf" srcId="{4A1883FB-5F25-4739-A4F0-FDCF3C865BAD}" destId="{E82C3947-3637-4E90-9960-3E21FE36DC3D}" srcOrd="0" destOrd="0" presId="urn:microsoft.com/office/officeart/2008/layout/LinedList"/>
    <dgm:cxn modelId="{BCAE875D-9AC7-4A77-B8B5-16DC38D2F57B}" srcId="{9C4BA053-4158-467F-AC54-D7E1607D683F}" destId="{3288FCFE-7A42-4E37-850D-7153F4D22AE2}" srcOrd="3" destOrd="0" parTransId="{E9BC49D2-E6C6-46BB-B662-CEC98CB16F49}" sibTransId="{9F56FE30-7E60-4161-AC8C-43A71D807B08}"/>
    <dgm:cxn modelId="{F975B256-6B5E-4FB5-866F-FA9853A9A4B3}" srcId="{9C4BA053-4158-467F-AC54-D7E1607D683F}" destId="{78EAB56C-72F3-4F45-A5A3-785BC9A61B22}" srcOrd="2" destOrd="0" parTransId="{1F0712BF-B118-4CFB-875F-5F5517F92D90}" sibTransId="{654C0983-4B94-445B-8BF8-D20828159285}"/>
    <dgm:cxn modelId="{42E3CB57-E174-4477-BB3F-CCAA174232A2}" srcId="{9C4BA053-4158-467F-AC54-D7E1607D683F}" destId="{4A1883FB-5F25-4739-A4F0-FDCF3C865BAD}" srcOrd="1" destOrd="0" parTransId="{19243AAC-8CD5-4271-97DD-9CF8F60E4FB2}" sibTransId="{FA3321AE-AF2B-4DB4-8297-2D5552C81CAB}"/>
    <dgm:cxn modelId="{A033768B-482A-421E-BA15-0F61D6645807}" type="presOf" srcId="{9C4BA053-4158-467F-AC54-D7E1607D683F}" destId="{7BA764E8-9267-4ED5-8D11-DC377958E630}" srcOrd="0" destOrd="0" presId="urn:microsoft.com/office/officeart/2008/layout/LinedList"/>
    <dgm:cxn modelId="{3A9DF49D-D395-4D3E-A2B1-1DC7B272329D}" type="presOf" srcId="{78EAB56C-72F3-4F45-A5A3-785BC9A61B22}" destId="{3CDAC3EA-0DBC-483D-A070-A0DB25DFEF52}" srcOrd="0" destOrd="0" presId="urn:microsoft.com/office/officeart/2008/layout/LinedList"/>
    <dgm:cxn modelId="{0CF59AA2-836C-4CE1-8208-26E7F54F01A6}" type="presOf" srcId="{3288FCFE-7A42-4E37-850D-7153F4D22AE2}" destId="{1334B45A-A778-4841-96AA-91A63B83834A}" srcOrd="0" destOrd="0" presId="urn:microsoft.com/office/officeart/2008/layout/LinedList"/>
    <dgm:cxn modelId="{25D13FB3-4CED-41A1-80E8-030107C98B0C}" type="presOf" srcId="{BABB9CBE-AF32-489C-9799-2B003CC3679C}" destId="{6EB5DA1E-8933-41F1-952B-10A3CFC3CC50}" srcOrd="0" destOrd="0" presId="urn:microsoft.com/office/officeart/2008/layout/LinedList"/>
    <dgm:cxn modelId="{4B4292B9-88F2-44A9-8A62-52D3DA912276}" srcId="{9C4BA053-4158-467F-AC54-D7E1607D683F}" destId="{BABB9CBE-AF32-489C-9799-2B003CC3679C}" srcOrd="0" destOrd="0" parTransId="{C864BD4B-58FC-47AD-BA81-0CAE29620A23}" sibTransId="{F977973A-0278-438C-A6E8-5EE89EA73EE8}"/>
    <dgm:cxn modelId="{83D70201-8333-45A4-87EE-856C28E3F603}" type="presParOf" srcId="{7BA764E8-9267-4ED5-8D11-DC377958E630}" destId="{7EEB76C9-89DA-4066-82ED-BB810EDE8455}" srcOrd="0" destOrd="0" presId="urn:microsoft.com/office/officeart/2008/layout/LinedList"/>
    <dgm:cxn modelId="{90B59D73-7376-444E-8F2A-7708E2307E17}" type="presParOf" srcId="{7BA764E8-9267-4ED5-8D11-DC377958E630}" destId="{4EA4145F-5C7C-47B5-9510-24F135FE76FC}" srcOrd="1" destOrd="0" presId="urn:microsoft.com/office/officeart/2008/layout/LinedList"/>
    <dgm:cxn modelId="{924881F5-9BB3-4988-BD18-0D4ECF2F01B9}" type="presParOf" srcId="{4EA4145F-5C7C-47B5-9510-24F135FE76FC}" destId="{6EB5DA1E-8933-41F1-952B-10A3CFC3CC50}" srcOrd="0" destOrd="0" presId="urn:microsoft.com/office/officeart/2008/layout/LinedList"/>
    <dgm:cxn modelId="{575164FE-B282-4C72-8766-A22E6D73BC24}" type="presParOf" srcId="{4EA4145F-5C7C-47B5-9510-24F135FE76FC}" destId="{A02D0E06-A516-4E16-9079-86270B89A650}" srcOrd="1" destOrd="0" presId="urn:microsoft.com/office/officeart/2008/layout/LinedList"/>
    <dgm:cxn modelId="{997B58E8-8373-4B28-A19B-9EDAE1DBBE79}" type="presParOf" srcId="{7BA764E8-9267-4ED5-8D11-DC377958E630}" destId="{400A2DA6-942D-4740-A733-B387D48438DB}" srcOrd="2" destOrd="0" presId="urn:microsoft.com/office/officeart/2008/layout/LinedList"/>
    <dgm:cxn modelId="{01CFB29B-6592-4F63-B95C-8956EBB22E8D}" type="presParOf" srcId="{7BA764E8-9267-4ED5-8D11-DC377958E630}" destId="{9738D20B-CB36-40AE-80EF-4F60A5F81793}" srcOrd="3" destOrd="0" presId="urn:microsoft.com/office/officeart/2008/layout/LinedList"/>
    <dgm:cxn modelId="{B4AC949A-6F39-469E-A9D0-99CBB0E5D07D}" type="presParOf" srcId="{9738D20B-CB36-40AE-80EF-4F60A5F81793}" destId="{E82C3947-3637-4E90-9960-3E21FE36DC3D}" srcOrd="0" destOrd="0" presId="urn:microsoft.com/office/officeart/2008/layout/LinedList"/>
    <dgm:cxn modelId="{B49D81B9-CD8C-4813-A21B-1C668017C972}" type="presParOf" srcId="{9738D20B-CB36-40AE-80EF-4F60A5F81793}" destId="{2AE45BAB-C177-4C4F-9E56-C132A4026AAB}" srcOrd="1" destOrd="0" presId="urn:microsoft.com/office/officeart/2008/layout/LinedList"/>
    <dgm:cxn modelId="{8295E84A-35A9-4D72-8146-5DE97E2D28FB}" type="presParOf" srcId="{7BA764E8-9267-4ED5-8D11-DC377958E630}" destId="{28A42C32-C851-47D8-93BD-D5764655D7DB}" srcOrd="4" destOrd="0" presId="urn:microsoft.com/office/officeart/2008/layout/LinedList"/>
    <dgm:cxn modelId="{8EF412E1-BD40-462B-ABB4-206283B3DAA2}" type="presParOf" srcId="{7BA764E8-9267-4ED5-8D11-DC377958E630}" destId="{CB6B30B0-E223-484E-90F0-565948FBCBC6}" srcOrd="5" destOrd="0" presId="urn:microsoft.com/office/officeart/2008/layout/LinedList"/>
    <dgm:cxn modelId="{AB7C5840-201C-4F84-970A-BA30DDBE5D63}" type="presParOf" srcId="{CB6B30B0-E223-484E-90F0-565948FBCBC6}" destId="{3CDAC3EA-0DBC-483D-A070-A0DB25DFEF52}" srcOrd="0" destOrd="0" presId="urn:microsoft.com/office/officeart/2008/layout/LinedList"/>
    <dgm:cxn modelId="{51967099-9FF8-43C3-9361-EB093119A4C8}" type="presParOf" srcId="{CB6B30B0-E223-484E-90F0-565948FBCBC6}" destId="{5035DD71-3215-4942-91A0-F36A97F6D342}" srcOrd="1" destOrd="0" presId="urn:microsoft.com/office/officeart/2008/layout/LinedList"/>
    <dgm:cxn modelId="{3778C5BA-BF8A-41E2-8702-7C274CCB481E}" type="presParOf" srcId="{7BA764E8-9267-4ED5-8D11-DC377958E630}" destId="{8A000718-6245-4D71-8EFA-7359684B935E}" srcOrd="6" destOrd="0" presId="urn:microsoft.com/office/officeart/2008/layout/LinedList"/>
    <dgm:cxn modelId="{770C36B6-8906-41E6-A4CE-26A9C1177D7C}" type="presParOf" srcId="{7BA764E8-9267-4ED5-8D11-DC377958E630}" destId="{F3F9CF8B-8237-49D0-8202-35FF8AA5047A}" srcOrd="7" destOrd="0" presId="urn:microsoft.com/office/officeart/2008/layout/LinedList"/>
    <dgm:cxn modelId="{75B74BEC-FC99-4463-BC89-79CD98C11C75}" type="presParOf" srcId="{F3F9CF8B-8237-49D0-8202-35FF8AA5047A}" destId="{1334B45A-A778-4841-96AA-91A63B83834A}" srcOrd="0" destOrd="0" presId="urn:microsoft.com/office/officeart/2008/layout/LinedList"/>
    <dgm:cxn modelId="{B3D4F97D-6290-4BD8-86EA-B05540167556}" type="presParOf" srcId="{F3F9CF8B-8237-49D0-8202-35FF8AA5047A}" destId="{DF197B3B-9841-490D-A6D4-0354E1BE958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0B780-3A25-43E7-A4FA-D8FA60AD2F81}"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7507A716-304D-49E1-990D-D112B2BF772D}">
      <dgm:prSet/>
      <dgm:spPr/>
      <dgm:t>
        <a:bodyPr/>
        <a:lstStyle/>
        <a:p>
          <a:r>
            <a:rPr lang="en-US"/>
            <a:t>Please ask if questions, LooUQ is always happy to help.</a:t>
          </a:r>
        </a:p>
      </dgm:t>
    </dgm:pt>
    <dgm:pt modelId="{7A09822D-9950-4282-9A0B-36E94FD783FA}" type="parTrans" cxnId="{7917AEC8-9206-4FE4-94FC-6718B4EBE478}">
      <dgm:prSet/>
      <dgm:spPr/>
      <dgm:t>
        <a:bodyPr/>
        <a:lstStyle/>
        <a:p>
          <a:endParaRPr lang="en-US"/>
        </a:p>
      </dgm:t>
    </dgm:pt>
    <dgm:pt modelId="{47A96B27-361F-418F-8AD6-3CAD517BF1EF}" type="sibTrans" cxnId="{7917AEC8-9206-4FE4-94FC-6718B4EBE478}">
      <dgm:prSet/>
      <dgm:spPr/>
      <dgm:t>
        <a:bodyPr/>
        <a:lstStyle/>
        <a:p>
          <a:endParaRPr lang="en-US"/>
        </a:p>
      </dgm:t>
    </dgm:pt>
    <dgm:pt modelId="{E5072187-3A19-41E3-ADC3-D4E9CDBC05D8}">
      <dgm:prSet/>
      <dgm:spPr/>
      <dgm:t>
        <a:bodyPr/>
        <a:lstStyle/>
        <a:p>
          <a:r>
            <a:rPr lang="en-US"/>
            <a:t>Unsure? LooUQ can provide direct assistance with steps along your journey if needed.</a:t>
          </a:r>
        </a:p>
      </dgm:t>
    </dgm:pt>
    <dgm:pt modelId="{C867F22F-9A98-4B36-8F86-05DB94A10644}" type="parTrans" cxnId="{9DCE9F9C-260D-4CFC-AAB8-F43948B1B542}">
      <dgm:prSet/>
      <dgm:spPr/>
      <dgm:t>
        <a:bodyPr/>
        <a:lstStyle/>
        <a:p>
          <a:endParaRPr lang="en-US"/>
        </a:p>
      </dgm:t>
    </dgm:pt>
    <dgm:pt modelId="{02520BD2-B2A0-46F5-BF92-367361E64EF9}" type="sibTrans" cxnId="{9DCE9F9C-260D-4CFC-AAB8-F43948B1B542}">
      <dgm:prSet/>
      <dgm:spPr/>
      <dgm:t>
        <a:bodyPr/>
        <a:lstStyle/>
        <a:p>
          <a:endParaRPr lang="en-US"/>
        </a:p>
      </dgm:t>
    </dgm:pt>
    <dgm:pt modelId="{5102A367-3F83-4D4D-BAB6-BF8DFE860136}">
      <dgm:prSet/>
      <dgm:spPr/>
      <dgm:t>
        <a:bodyPr/>
        <a:lstStyle/>
        <a:p>
          <a:r>
            <a:rPr lang="en-US"/>
            <a:t>Firmware development</a:t>
          </a:r>
        </a:p>
      </dgm:t>
    </dgm:pt>
    <dgm:pt modelId="{FF4C43C3-A91D-4A1F-AC7C-3DD9215C6586}" type="parTrans" cxnId="{FB891175-E0B2-4DFA-8D74-4ED23CB0C397}">
      <dgm:prSet/>
      <dgm:spPr/>
      <dgm:t>
        <a:bodyPr/>
        <a:lstStyle/>
        <a:p>
          <a:endParaRPr lang="en-US"/>
        </a:p>
      </dgm:t>
    </dgm:pt>
    <dgm:pt modelId="{5B273BEE-7CF9-4BF8-8024-94CDE267395C}" type="sibTrans" cxnId="{FB891175-E0B2-4DFA-8D74-4ED23CB0C397}">
      <dgm:prSet/>
      <dgm:spPr/>
      <dgm:t>
        <a:bodyPr/>
        <a:lstStyle/>
        <a:p>
          <a:endParaRPr lang="en-US"/>
        </a:p>
      </dgm:t>
    </dgm:pt>
    <dgm:pt modelId="{4DD5109D-64B6-4A29-BB86-E7C2861FC477}">
      <dgm:prSet/>
      <dgm:spPr/>
      <dgm:t>
        <a:bodyPr/>
        <a:lstStyle/>
        <a:p>
          <a:r>
            <a:rPr lang="en-US"/>
            <a:t>Custom PC board design and manufacture</a:t>
          </a:r>
        </a:p>
      </dgm:t>
    </dgm:pt>
    <dgm:pt modelId="{AF855770-50B2-4C66-87C2-5853CEF97822}" type="parTrans" cxnId="{2AFF3167-A0D2-4160-A0CA-CA75770B6E4C}">
      <dgm:prSet/>
      <dgm:spPr/>
      <dgm:t>
        <a:bodyPr/>
        <a:lstStyle/>
        <a:p>
          <a:endParaRPr lang="en-US"/>
        </a:p>
      </dgm:t>
    </dgm:pt>
    <dgm:pt modelId="{0346197F-EDA2-474C-9F76-C5DC9D7C772A}" type="sibTrans" cxnId="{2AFF3167-A0D2-4160-A0CA-CA75770B6E4C}">
      <dgm:prSet/>
      <dgm:spPr/>
      <dgm:t>
        <a:bodyPr/>
        <a:lstStyle/>
        <a:p>
          <a:endParaRPr lang="en-US"/>
        </a:p>
      </dgm:t>
    </dgm:pt>
    <dgm:pt modelId="{89496EEE-5B29-4CE8-BCE3-79CD7F06E2F5}">
      <dgm:prSet/>
      <dgm:spPr/>
      <dgm:t>
        <a:bodyPr/>
        <a:lstStyle/>
        <a:p>
          <a:r>
            <a:rPr lang="en-US"/>
            <a:t>Thank You!</a:t>
          </a:r>
        </a:p>
      </dgm:t>
    </dgm:pt>
    <dgm:pt modelId="{23DA2B4C-0736-4A58-B697-8B2C5B360476}" type="parTrans" cxnId="{ADB19142-BDF6-4AE5-AB64-43BF2EDCD033}">
      <dgm:prSet/>
      <dgm:spPr/>
      <dgm:t>
        <a:bodyPr/>
        <a:lstStyle/>
        <a:p>
          <a:endParaRPr lang="en-US"/>
        </a:p>
      </dgm:t>
    </dgm:pt>
    <dgm:pt modelId="{357D4189-AF5F-4C18-AFD4-91598C7FF9E3}" type="sibTrans" cxnId="{ADB19142-BDF6-4AE5-AB64-43BF2EDCD033}">
      <dgm:prSet/>
      <dgm:spPr/>
      <dgm:t>
        <a:bodyPr/>
        <a:lstStyle/>
        <a:p>
          <a:endParaRPr lang="en-US"/>
        </a:p>
      </dgm:t>
    </dgm:pt>
    <dgm:pt modelId="{3A0E7412-8FDD-41C9-B6B7-59292858881B}" type="pres">
      <dgm:prSet presAssocID="{6B00B780-3A25-43E7-A4FA-D8FA60AD2F81}" presName="Name0" presStyleCnt="0">
        <dgm:presLayoutVars>
          <dgm:dir/>
          <dgm:animLvl val="lvl"/>
          <dgm:resizeHandles val="exact"/>
        </dgm:presLayoutVars>
      </dgm:prSet>
      <dgm:spPr/>
    </dgm:pt>
    <dgm:pt modelId="{6F43A18D-FD14-482C-85BC-2419ABDC389D}" type="pres">
      <dgm:prSet presAssocID="{7507A716-304D-49E1-990D-D112B2BF772D}" presName="linNode" presStyleCnt="0"/>
      <dgm:spPr/>
    </dgm:pt>
    <dgm:pt modelId="{63BA424A-0532-4F01-B41B-8BA610C3A3C4}" type="pres">
      <dgm:prSet presAssocID="{7507A716-304D-49E1-990D-D112B2BF772D}" presName="parentText" presStyleLbl="node1" presStyleIdx="0" presStyleCnt="3">
        <dgm:presLayoutVars>
          <dgm:chMax val="1"/>
          <dgm:bulletEnabled val="1"/>
        </dgm:presLayoutVars>
      </dgm:prSet>
      <dgm:spPr/>
    </dgm:pt>
    <dgm:pt modelId="{58FADDC6-71BE-4564-9656-1D6784D408C4}" type="pres">
      <dgm:prSet presAssocID="{47A96B27-361F-418F-8AD6-3CAD517BF1EF}" presName="sp" presStyleCnt="0"/>
      <dgm:spPr/>
    </dgm:pt>
    <dgm:pt modelId="{E94EC330-2429-4BDF-A76D-5A94BD92645A}" type="pres">
      <dgm:prSet presAssocID="{E5072187-3A19-41E3-ADC3-D4E9CDBC05D8}" presName="linNode" presStyleCnt="0"/>
      <dgm:spPr/>
    </dgm:pt>
    <dgm:pt modelId="{8EAE8D7E-78D0-4A84-99E9-E807D1D721CF}" type="pres">
      <dgm:prSet presAssocID="{E5072187-3A19-41E3-ADC3-D4E9CDBC05D8}" presName="parentText" presStyleLbl="node1" presStyleIdx="1" presStyleCnt="3">
        <dgm:presLayoutVars>
          <dgm:chMax val="1"/>
          <dgm:bulletEnabled val="1"/>
        </dgm:presLayoutVars>
      </dgm:prSet>
      <dgm:spPr/>
    </dgm:pt>
    <dgm:pt modelId="{060FD2B0-1D78-46D9-9DBF-87FF094FEA6F}" type="pres">
      <dgm:prSet presAssocID="{E5072187-3A19-41E3-ADC3-D4E9CDBC05D8}" presName="descendantText" presStyleLbl="alignAccFollowNode1" presStyleIdx="0" presStyleCnt="1">
        <dgm:presLayoutVars>
          <dgm:bulletEnabled val="1"/>
        </dgm:presLayoutVars>
      </dgm:prSet>
      <dgm:spPr/>
    </dgm:pt>
    <dgm:pt modelId="{2A4B5097-AF12-4D3B-A890-30A6F3E2A081}" type="pres">
      <dgm:prSet presAssocID="{02520BD2-B2A0-46F5-BF92-367361E64EF9}" presName="sp" presStyleCnt="0"/>
      <dgm:spPr/>
    </dgm:pt>
    <dgm:pt modelId="{CBA842CD-A6DA-401E-BDCB-948364456DCA}" type="pres">
      <dgm:prSet presAssocID="{89496EEE-5B29-4CE8-BCE3-79CD7F06E2F5}" presName="linNode" presStyleCnt="0"/>
      <dgm:spPr/>
    </dgm:pt>
    <dgm:pt modelId="{63AF24FA-BBAC-4C93-A3A7-E50D047AC621}" type="pres">
      <dgm:prSet presAssocID="{89496EEE-5B29-4CE8-BCE3-79CD7F06E2F5}" presName="parentText" presStyleLbl="node1" presStyleIdx="2" presStyleCnt="3">
        <dgm:presLayoutVars>
          <dgm:chMax val="1"/>
          <dgm:bulletEnabled val="1"/>
        </dgm:presLayoutVars>
      </dgm:prSet>
      <dgm:spPr/>
    </dgm:pt>
  </dgm:ptLst>
  <dgm:cxnLst>
    <dgm:cxn modelId="{23A7343E-515F-4EBB-9EC8-259DF2CCF1DB}" type="presOf" srcId="{7507A716-304D-49E1-990D-D112B2BF772D}" destId="{63BA424A-0532-4F01-B41B-8BA610C3A3C4}" srcOrd="0" destOrd="0" presId="urn:microsoft.com/office/officeart/2005/8/layout/vList5"/>
    <dgm:cxn modelId="{ADB19142-BDF6-4AE5-AB64-43BF2EDCD033}" srcId="{6B00B780-3A25-43E7-A4FA-D8FA60AD2F81}" destId="{89496EEE-5B29-4CE8-BCE3-79CD7F06E2F5}" srcOrd="2" destOrd="0" parTransId="{23DA2B4C-0736-4A58-B697-8B2C5B360476}" sibTransId="{357D4189-AF5F-4C18-AFD4-91598C7FF9E3}"/>
    <dgm:cxn modelId="{2AFF3167-A0D2-4160-A0CA-CA75770B6E4C}" srcId="{E5072187-3A19-41E3-ADC3-D4E9CDBC05D8}" destId="{4DD5109D-64B6-4A29-BB86-E7C2861FC477}" srcOrd="1" destOrd="0" parTransId="{AF855770-50B2-4C66-87C2-5853CEF97822}" sibTransId="{0346197F-EDA2-474C-9F76-C5DC9D7C772A}"/>
    <dgm:cxn modelId="{4DB10E4A-B410-4010-B17E-08E8C4015419}" type="presOf" srcId="{4DD5109D-64B6-4A29-BB86-E7C2861FC477}" destId="{060FD2B0-1D78-46D9-9DBF-87FF094FEA6F}" srcOrd="0" destOrd="1" presId="urn:microsoft.com/office/officeart/2005/8/layout/vList5"/>
    <dgm:cxn modelId="{B2D2CA4B-99C8-4C4B-82F4-5304B7BA48E4}" type="presOf" srcId="{E5072187-3A19-41E3-ADC3-D4E9CDBC05D8}" destId="{8EAE8D7E-78D0-4A84-99E9-E807D1D721CF}" srcOrd="0" destOrd="0" presId="urn:microsoft.com/office/officeart/2005/8/layout/vList5"/>
    <dgm:cxn modelId="{FB891175-E0B2-4DFA-8D74-4ED23CB0C397}" srcId="{E5072187-3A19-41E3-ADC3-D4E9CDBC05D8}" destId="{5102A367-3F83-4D4D-BAB6-BF8DFE860136}" srcOrd="0" destOrd="0" parTransId="{FF4C43C3-A91D-4A1F-AC7C-3DD9215C6586}" sibTransId="{5B273BEE-7CF9-4BF8-8024-94CDE267395C}"/>
    <dgm:cxn modelId="{9DCE9F9C-260D-4CFC-AAB8-F43948B1B542}" srcId="{6B00B780-3A25-43E7-A4FA-D8FA60AD2F81}" destId="{E5072187-3A19-41E3-ADC3-D4E9CDBC05D8}" srcOrd="1" destOrd="0" parTransId="{C867F22F-9A98-4B36-8F86-05DB94A10644}" sibTransId="{02520BD2-B2A0-46F5-BF92-367361E64EF9}"/>
    <dgm:cxn modelId="{0D133ABC-761E-4345-B46E-D0480CE37950}" type="presOf" srcId="{5102A367-3F83-4D4D-BAB6-BF8DFE860136}" destId="{060FD2B0-1D78-46D9-9DBF-87FF094FEA6F}" srcOrd="0" destOrd="0" presId="urn:microsoft.com/office/officeart/2005/8/layout/vList5"/>
    <dgm:cxn modelId="{7917AEC8-9206-4FE4-94FC-6718B4EBE478}" srcId="{6B00B780-3A25-43E7-A4FA-D8FA60AD2F81}" destId="{7507A716-304D-49E1-990D-D112B2BF772D}" srcOrd="0" destOrd="0" parTransId="{7A09822D-9950-4282-9A0B-36E94FD783FA}" sibTransId="{47A96B27-361F-418F-8AD6-3CAD517BF1EF}"/>
    <dgm:cxn modelId="{326B79E2-EC2C-47AF-8AD7-601CBBCD871D}" type="presOf" srcId="{6B00B780-3A25-43E7-A4FA-D8FA60AD2F81}" destId="{3A0E7412-8FDD-41C9-B6B7-59292858881B}" srcOrd="0" destOrd="0" presId="urn:microsoft.com/office/officeart/2005/8/layout/vList5"/>
    <dgm:cxn modelId="{204365E9-AFC8-456D-B5EC-EB9770428162}" type="presOf" srcId="{89496EEE-5B29-4CE8-BCE3-79CD7F06E2F5}" destId="{63AF24FA-BBAC-4C93-A3A7-E50D047AC621}" srcOrd="0" destOrd="0" presId="urn:microsoft.com/office/officeart/2005/8/layout/vList5"/>
    <dgm:cxn modelId="{51479DF2-073C-49E8-898A-F6F6EA223753}" type="presParOf" srcId="{3A0E7412-8FDD-41C9-B6B7-59292858881B}" destId="{6F43A18D-FD14-482C-85BC-2419ABDC389D}" srcOrd="0" destOrd="0" presId="urn:microsoft.com/office/officeart/2005/8/layout/vList5"/>
    <dgm:cxn modelId="{34AC441D-F5E4-4549-82FD-935268B13CE7}" type="presParOf" srcId="{6F43A18D-FD14-482C-85BC-2419ABDC389D}" destId="{63BA424A-0532-4F01-B41B-8BA610C3A3C4}" srcOrd="0" destOrd="0" presId="urn:microsoft.com/office/officeart/2005/8/layout/vList5"/>
    <dgm:cxn modelId="{A9B08E03-5B7E-4A54-8A0A-C16EBC640A54}" type="presParOf" srcId="{3A0E7412-8FDD-41C9-B6B7-59292858881B}" destId="{58FADDC6-71BE-4564-9656-1D6784D408C4}" srcOrd="1" destOrd="0" presId="urn:microsoft.com/office/officeart/2005/8/layout/vList5"/>
    <dgm:cxn modelId="{9D45DE75-7F10-4916-93EE-51F79066DC6F}" type="presParOf" srcId="{3A0E7412-8FDD-41C9-B6B7-59292858881B}" destId="{E94EC330-2429-4BDF-A76D-5A94BD92645A}" srcOrd="2" destOrd="0" presId="urn:microsoft.com/office/officeart/2005/8/layout/vList5"/>
    <dgm:cxn modelId="{3AFC4928-2EA0-4E6D-ADDE-C09CD26BA959}" type="presParOf" srcId="{E94EC330-2429-4BDF-A76D-5A94BD92645A}" destId="{8EAE8D7E-78D0-4A84-99E9-E807D1D721CF}" srcOrd="0" destOrd="0" presId="urn:microsoft.com/office/officeart/2005/8/layout/vList5"/>
    <dgm:cxn modelId="{8A682D5E-8408-4A84-B1A4-92B796BF2647}" type="presParOf" srcId="{E94EC330-2429-4BDF-A76D-5A94BD92645A}" destId="{060FD2B0-1D78-46D9-9DBF-87FF094FEA6F}" srcOrd="1" destOrd="0" presId="urn:microsoft.com/office/officeart/2005/8/layout/vList5"/>
    <dgm:cxn modelId="{801C3553-2B3C-4919-8913-CD88C42ED16F}" type="presParOf" srcId="{3A0E7412-8FDD-41C9-B6B7-59292858881B}" destId="{2A4B5097-AF12-4D3B-A890-30A6F3E2A081}" srcOrd="3" destOrd="0" presId="urn:microsoft.com/office/officeart/2005/8/layout/vList5"/>
    <dgm:cxn modelId="{650B8C56-B3E7-49B5-9E3E-7D15C31D8397}" type="presParOf" srcId="{3A0E7412-8FDD-41C9-B6B7-59292858881B}" destId="{CBA842CD-A6DA-401E-BDCB-948364456DCA}" srcOrd="4" destOrd="0" presId="urn:microsoft.com/office/officeart/2005/8/layout/vList5"/>
    <dgm:cxn modelId="{B35A2E05-5FFD-4752-949F-7765455DE1CA}" type="presParOf" srcId="{CBA842CD-A6DA-401E-BDCB-948364456DCA}" destId="{63AF24FA-BBAC-4C93-A3A7-E50D047AC62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F0CAF-34AB-44C2-8B12-85A4D2601FC9}">
      <dsp:nvSpPr>
        <dsp:cNvPr id="0" name=""/>
        <dsp:cNvSpPr/>
      </dsp:nvSpPr>
      <dsp:spPr>
        <a:xfrm>
          <a:off x="0" y="2913"/>
          <a:ext cx="5614987" cy="13922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811D2-FCFE-4FAF-BF28-876A81364CD0}">
      <dsp:nvSpPr>
        <dsp:cNvPr id="0" name=""/>
        <dsp:cNvSpPr/>
      </dsp:nvSpPr>
      <dsp:spPr>
        <a:xfrm>
          <a:off x="421170" y="316180"/>
          <a:ext cx="766513" cy="7657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0EE98D4-36DF-4797-B676-1DE628132472}">
      <dsp:nvSpPr>
        <dsp:cNvPr id="0" name=""/>
        <dsp:cNvSpPr/>
      </dsp:nvSpPr>
      <dsp:spPr>
        <a:xfrm>
          <a:off x="1608854" y="2913"/>
          <a:ext cx="3835668" cy="139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96" tIns="147496" rIns="147496" bIns="147496" numCol="1" spcCol="1270" anchor="ctr" anchorCtr="0">
          <a:noAutofit/>
        </a:bodyPr>
        <a:lstStyle/>
        <a:p>
          <a:pPr marL="0" lvl="0" indent="0" algn="l" defTabSz="622300">
            <a:lnSpc>
              <a:spcPct val="90000"/>
            </a:lnSpc>
            <a:spcBef>
              <a:spcPct val="0"/>
            </a:spcBef>
            <a:spcAft>
              <a:spcPct val="35000"/>
            </a:spcAft>
            <a:buNone/>
          </a:pPr>
          <a:r>
            <a:rPr lang="en-US" sz="1400" b="0" i="0" kern="1200"/>
            <a:t>The LooUQ MTC2-N9151 (part nm) embedded modem is a compact, drop-in communication device for any number of modern IoT applications. </a:t>
          </a:r>
          <a:endParaRPr lang="en-US" sz="1400" kern="1200"/>
        </a:p>
      </dsp:txBody>
      <dsp:txXfrm>
        <a:off x="1608854" y="2913"/>
        <a:ext cx="3835668" cy="1393660"/>
      </dsp:txXfrm>
    </dsp:sp>
    <dsp:sp modelId="{FB42F728-0548-4AF1-B7B6-0A840544CF28}">
      <dsp:nvSpPr>
        <dsp:cNvPr id="0" name=""/>
        <dsp:cNvSpPr/>
      </dsp:nvSpPr>
      <dsp:spPr>
        <a:xfrm>
          <a:off x="0" y="1689976"/>
          <a:ext cx="5614987" cy="13922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77CBB-7B61-4EEE-8E9D-FF773D9FB47D}">
      <dsp:nvSpPr>
        <dsp:cNvPr id="0" name=""/>
        <dsp:cNvSpPr/>
      </dsp:nvSpPr>
      <dsp:spPr>
        <a:xfrm>
          <a:off x="421170" y="2003243"/>
          <a:ext cx="766513" cy="7657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517718-01E4-4B3B-AE75-1EAFE95CB5C3}">
      <dsp:nvSpPr>
        <dsp:cNvPr id="0" name=""/>
        <dsp:cNvSpPr/>
      </dsp:nvSpPr>
      <dsp:spPr>
        <a:xfrm>
          <a:off x="1608854" y="1689976"/>
          <a:ext cx="3835668" cy="139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96" tIns="147496" rIns="147496" bIns="147496" numCol="1" spcCol="1270" anchor="ctr" anchorCtr="0">
          <a:noAutofit/>
        </a:bodyPr>
        <a:lstStyle/>
        <a:p>
          <a:pPr marL="0" lvl="0" indent="0" algn="l" defTabSz="622300">
            <a:lnSpc>
              <a:spcPct val="90000"/>
            </a:lnSpc>
            <a:spcBef>
              <a:spcPct val="0"/>
            </a:spcBef>
            <a:spcAft>
              <a:spcPct val="35000"/>
            </a:spcAft>
            <a:buNone/>
          </a:pPr>
          <a:r>
            <a:rPr lang="en-US" sz="1400" b="0" i="0" kern="1200"/>
            <a:t>At the heart of the MTC2-N9151 is a Nordic Semiconductor nRF9151 SIP, the MTC2-N9151 facilitates adding the nRF9151 to your design by building a support ecosystem around the SIP and exposing its features via an industry standard card-edge connector.</a:t>
          </a:r>
          <a:endParaRPr lang="en-US" sz="1400" kern="1200"/>
        </a:p>
      </dsp:txBody>
      <dsp:txXfrm>
        <a:off x="1608854" y="1689976"/>
        <a:ext cx="3835668" cy="1393660"/>
      </dsp:txXfrm>
    </dsp:sp>
    <dsp:sp modelId="{3FD772E6-A126-4F06-8A6C-E9D391652E0A}">
      <dsp:nvSpPr>
        <dsp:cNvPr id="0" name=""/>
        <dsp:cNvSpPr/>
      </dsp:nvSpPr>
      <dsp:spPr>
        <a:xfrm>
          <a:off x="0" y="3377039"/>
          <a:ext cx="5614987" cy="13922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DC05E-EA73-4ABC-AC37-288AFDD3CC94}">
      <dsp:nvSpPr>
        <dsp:cNvPr id="0" name=""/>
        <dsp:cNvSpPr/>
      </dsp:nvSpPr>
      <dsp:spPr>
        <a:xfrm>
          <a:off x="421170" y="3690306"/>
          <a:ext cx="766513" cy="76576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6716B-E630-4F68-ABCB-DB3002A7FB1D}">
      <dsp:nvSpPr>
        <dsp:cNvPr id="0" name=""/>
        <dsp:cNvSpPr/>
      </dsp:nvSpPr>
      <dsp:spPr>
        <a:xfrm>
          <a:off x="1608854" y="3377039"/>
          <a:ext cx="3835668" cy="139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96" tIns="147496" rIns="147496" bIns="147496" numCol="1" spcCol="1270" anchor="ctr" anchorCtr="0">
          <a:noAutofit/>
        </a:bodyPr>
        <a:lstStyle/>
        <a:p>
          <a:pPr marL="0" lvl="0" indent="0" algn="l" defTabSz="622300">
            <a:lnSpc>
              <a:spcPct val="90000"/>
            </a:lnSpc>
            <a:spcBef>
              <a:spcPct val="0"/>
            </a:spcBef>
            <a:spcAft>
              <a:spcPct val="35000"/>
            </a:spcAft>
            <a:buNone/>
          </a:pPr>
          <a:r>
            <a:rPr lang="en-US" sz="1400" b="0" i="0" kern="1200"/>
            <a:t>The MTC2-N9151 provides both compute with its Cortex M33 application core and communications with its dedicated modem core. Having both MCU and modem in one component lowers BOM cost and provides for rich interactions between application and communications channel.</a:t>
          </a:r>
          <a:endParaRPr lang="en-US" sz="1400" kern="1200"/>
        </a:p>
      </dsp:txBody>
      <dsp:txXfrm>
        <a:off x="1608854" y="3377039"/>
        <a:ext cx="3835668" cy="1393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B76C9-89DA-4066-82ED-BB810EDE8455}">
      <dsp:nvSpPr>
        <dsp:cNvPr id="0" name=""/>
        <dsp:cNvSpPr/>
      </dsp:nvSpPr>
      <dsp:spPr>
        <a:xfrm>
          <a:off x="0" y="0"/>
          <a:ext cx="9404352"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5DA1E-8933-41F1-952B-10A3CFC3CC50}">
      <dsp:nvSpPr>
        <dsp:cNvPr id="0" name=""/>
        <dsp:cNvSpPr/>
      </dsp:nvSpPr>
      <dsp:spPr>
        <a:xfrm>
          <a:off x="0" y="0"/>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MTC2-N9151 leverages the LooUQ MTC.2 interface specification. The MTC.2 interface is built on top of the widely used M.2 connector.</a:t>
          </a:r>
        </a:p>
      </dsp:txBody>
      <dsp:txXfrm>
        <a:off x="0" y="0"/>
        <a:ext cx="9404352" cy="1014108"/>
      </dsp:txXfrm>
    </dsp:sp>
    <dsp:sp modelId="{400A2DA6-942D-4740-A733-B387D48438DB}">
      <dsp:nvSpPr>
        <dsp:cNvPr id="0" name=""/>
        <dsp:cNvSpPr/>
      </dsp:nvSpPr>
      <dsp:spPr>
        <a:xfrm>
          <a:off x="0" y="1014108"/>
          <a:ext cx="9404352" cy="0"/>
        </a:xfrm>
        <a:prstGeom prst="line">
          <a:avLst/>
        </a:prstGeom>
        <a:solidFill>
          <a:schemeClr val="accent2">
            <a:hueOff val="451605"/>
            <a:satOff val="-2211"/>
            <a:lumOff val="1242"/>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C3947-3637-4E90-9960-3E21FE36DC3D}">
      <dsp:nvSpPr>
        <dsp:cNvPr id="0" name=""/>
        <dsp:cNvSpPr/>
      </dsp:nvSpPr>
      <dsp:spPr>
        <a:xfrm>
          <a:off x="0" y="1014108"/>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M.2 connectors come in several variants, based on the “keying” of the PCB edge pattern. Most have only a single key slot, some have two.</a:t>
          </a:r>
        </a:p>
      </dsp:txBody>
      <dsp:txXfrm>
        <a:off x="0" y="1014108"/>
        <a:ext cx="9404352" cy="1014108"/>
      </dsp:txXfrm>
    </dsp:sp>
    <dsp:sp modelId="{28A42C32-C851-47D8-93BD-D5764655D7DB}">
      <dsp:nvSpPr>
        <dsp:cNvPr id="0" name=""/>
        <dsp:cNvSpPr/>
      </dsp:nvSpPr>
      <dsp:spPr>
        <a:xfrm>
          <a:off x="0" y="2028216"/>
          <a:ext cx="9404352" cy="0"/>
        </a:xfrm>
        <a:prstGeom prst="line">
          <a:avLst/>
        </a:prstGeom>
        <a:solidFill>
          <a:schemeClr val="accent2">
            <a:hueOff val="903209"/>
            <a:satOff val="-4421"/>
            <a:lumOff val="2483"/>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AC3EA-0DBC-483D-A070-A0DB25DFEF52}">
      <dsp:nvSpPr>
        <dsp:cNvPr id="0" name=""/>
        <dsp:cNvSpPr/>
      </dsp:nvSpPr>
      <dsp:spPr>
        <a:xfrm>
          <a:off x="0" y="2028216"/>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LooUQ MTC.2 interface utilizes the “M” key type connector.</a:t>
          </a:r>
        </a:p>
      </dsp:txBody>
      <dsp:txXfrm>
        <a:off x="0" y="2028216"/>
        <a:ext cx="9404352" cy="1014108"/>
      </dsp:txXfrm>
    </dsp:sp>
    <dsp:sp modelId="{8A000718-6245-4D71-8EFA-7359684B935E}">
      <dsp:nvSpPr>
        <dsp:cNvPr id="0" name=""/>
        <dsp:cNvSpPr/>
      </dsp:nvSpPr>
      <dsp:spPr>
        <a:xfrm>
          <a:off x="0" y="3042325"/>
          <a:ext cx="9404352" cy="0"/>
        </a:xfrm>
        <a:prstGeom prst="line">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4B45A-A778-4841-96AA-91A63B83834A}">
      <dsp:nvSpPr>
        <dsp:cNvPr id="0" name=""/>
        <dsp:cNvSpPr/>
      </dsp:nvSpPr>
      <dsp:spPr>
        <a:xfrm>
          <a:off x="0" y="3042325"/>
          <a:ext cx="9404352" cy="101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Other interfaces utilize the M.2 connector, but they are </a:t>
          </a:r>
          <a:r>
            <a:rPr lang="en-US" sz="2400" b="0" u="sng" kern="1200" dirty="0"/>
            <a:t>not compatible</a:t>
          </a:r>
          <a:r>
            <a:rPr lang="en-US" sz="2400" kern="1200" dirty="0"/>
            <a:t> with the LooUQ MTC.2 interface.</a:t>
          </a:r>
        </a:p>
      </dsp:txBody>
      <dsp:txXfrm>
        <a:off x="0" y="3042325"/>
        <a:ext cx="9404352" cy="1014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A424A-0532-4F01-B41B-8BA610C3A3C4}">
      <dsp:nvSpPr>
        <dsp:cNvPr id="0" name=""/>
        <dsp:cNvSpPr/>
      </dsp:nvSpPr>
      <dsp:spPr>
        <a:xfrm>
          <a:off x="0" y="2330"/>
          <a:ext cx="2021395" cy="153837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Please ask if questions, LooUQ is always happy to help.</a:t>
          </a:r>
        </a:p>
      </dsp:txBody>
      <dsp:txXfrm>
        <a:off x="75097" y="77427"/>
        <a:ext cx="1871201" cy="1388177"/>
      </dsp:txXfrm>
    </dsp:sp>
    <dsp:sp modelId="{060FD2B0-1D78-46D9-9DBF-87FF094FEA6F}">
      <dsp:nvSpPr>
        <dsp:cNvPr id="0" name=""/>
        <dsp:cNvSpPr/>
      </dsp:nvSpPr>
      <dsp:spPr>
        <a:xfrm rot="5400000">
          <a:off x="3202842" y="590010"/>
          <a:ext cx="1230697" cy="3593591"/>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Firmware development</a:t>
          </a:r>
        </a:p>
        <a:p>
          <a:pPr marL="228600" lvl="1" indent="-228600" algn="l" defTabSz="1022350">
            <a:lnSpc>
              <a:spcPct val="90000"/>
            </a:lnSpc>
            <a:spcBef>
              <a:spcPct val="0"/>
            </a:spcBef>
            <a:spcAft>
              <a:spcPct val="15000"/>
            </a:spcAft>
            <a:buChar char="•"/>
          </a:pPr>
          <a:r>
            <a:rPr lang="en-US" sz="2300" kern="1200"/>
            <a:t>Custom PC board design and manufacture</a:t>
          </a:r>
        </a:p>
      </dsp:txBody>
      <dsp:txXfrm rot="-5400000">
        <a:off x="2021395" y="1831535"/>
        <a:ext cx="3533513" cy="1110541"/>
      </dsp:txXfrm>
    </dsp:sp>
    <dsp:sp modelId="{8EAE8D7E-78D0-4A84-99E9-E807D1D721CF}">
      <dsp:nvSpPr>
        <dsp:cNvPr id="0" name=""/>
        <dsp:cNvSpPr/>
      </dsp:nvSpPr>
      <dsp:spPr>
        <a:xfrm>
          <a:off x="0" y="1617620"/>
          <a:ext cx="2021395" cy="153837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Unsure? LooUQ can provide direct assistance with steps along your journey if needed.</a:t>
          </a:r>
        </a:p>
      </dsp:txBody>
      <dsp:txXfrm>
        <a:off x="75097" y="1692717"/>
        <a:ext cx="1871201" cy="1388177"/>
      </dsp:txXfrm>
    </dsp:sp>
    <dsp:sp modelId="{63AF24FA-BBAC-4C93-A3A7-E50D047AC621}">
      <dsp:nvSpPr>
        <dsp:cNvPr id="0" name=""/>
        <dsp:cNvSpPr/>
      </dsp:nvSpPr>
      <dsp:spPr>
        <a:xfrm>
          <a:off x="0" y="3232910"/>
          <a:ext cx="2021395" cy="1538371"/>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Thank You!</a:t>
          </a:r>
        </a:p>
      </dsp:txBody>
      <dsp:txXfrm>
        <a:off x="75097" y="3308007"/>
        <a:ext cx="1871201" cy="13881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FB9C3-8415-434A-A965-861C9DB48B2D}"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27BE6-7F64-4DEF-9FF9-5D20D90DE9E6}" type="slidenum">
              <a:rPr lang="en-US" smtClean="0"/>
              <a:t>‹#›</a:t>
            </a:fld>
            <a:endParaRPr lang="en-US"/>
          </a:p>
        </p:txBody>
      </p:sp>
    </p:spTree>
    <p:extLst>
      <p:ext uri="{BB962C8B-B14F-4D97-AF65-F5344CB8AC3E}">
        <p14:creationId xmlns:p14="http://schemas.microsoft.com/office/powerpoint/2010/main" val="331723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LooUQ designed the MTC2-N9151 to transparently allow for product designer drop-in a Nordic nRF9151 with as little effort as possible. The host system only needs to supply power and a connector. The MTC2-N9151 operates the nRF9151 SIP in a native manner, respecting all operational parameters and providing access to all the 32 GPIO pins.</a:t>
            </a:r>
          </a:p>
          <a:p>
            <a:endParaRPr lang="en-US" dirty="0"/>
          </a:p>
          <a:p>
            <a:r>
              <a:rPr lang="en-US" b="1" dirty="0"/>
              <a:t>RF Functionality</a:t>
            </a:r>
          </a:p>
          <a:p>
            <a:pPr marL="171450" indent="-171450">
              <a:buFont typeface="Arial" panose="020B0604020202020204" pitchFamily="34" charset="0"/>
              <a:buChar char="•"/>
            </a:pPr>
            <a:r>
              <a:rPr lang="en-US" dirty="0"/>
              <a:t>Both LTE/NTN and GNSS </a:t>
            </a:r>
          </a:p>
          <a:p>
            <a:pPr marL="171450" indent="-171450">
              <a:buFont typeface="Arial" panose="020B0604020202020204" pitchFamily="34" charset="0"/>
              <a:buChar char="•"/>
            </a:pPr>
            <a:r>
              <a:rPr lang="en-US" dirty="0"/>
              <a:t>GNSS has an internal LNA for clean satellite signal acquisition, and a power injection circuit for external “active” antenna LNAs (two GNSS antenna connections). </a:t>
            </a:r>
          </a:p>
          <a:p>
            <a:pPr marL="171450" indent="-171450">
              <a:buFont typeface="Arial" panose="020B0604020202020204" pitchFamily="34" charset="0"/>
              <a:buChar char="•"/>
            </a:pPr>
            <a:r>
              <a:rPr lang="en-US" dirty="0"/>
              <a:t>Supports LTE (NB-IOT/LTE-M), NTN, and DECT-NR+</a:t>
            </a:r>
          </a:p>
          <a:p>
            <a:pPr marL="171450" indent="-171450">
              <a:buFont typeface="Arial" panose="020B0604020202020204" pitchFamily="34" charset="0"/>
              <a:buChar char="•"/>
            </a:pPr>
            <a:endParaRPr lang="en-US" dirty="0"/>
          </a:p>
          <a:p>
            <a:r>
              <a:rPr lang="en-US" b="1" dirty="0"/>
              <a:t>Application Functionality</a:t>
            </a:r>
          </a:p>
          <a:p>
            <a:pPr marL="171450" indent="-171450">
              <a:buFont typeface="Arial" panose="020B0604020202020204" pitchFamily="34" charset="0"/>
              <a:buChar char="•"/>
            </a:pPr>
            <a:r>
              <a:rPr lang="en-US" dirty="0"/>
              <a:t>Dedicated application </a:t>
            </a:r>
            <a:r>
              <a:rPr lang="en-US" sz="1200" b="0" i="0" kern="1200" dirty="0">
                <a:solidFill>
                  <a:schemeClr val="tx1"/>
                </a:solidFill>
                <a:effectLst/>
                <a:latin typeface="+mn-lt"/>
                <a:ea typeface="+mn-ea"/>
                <a:cs typeface="+mn-cs"/>
              </a:rPr>
              <a:t>64 MHz Arm Cortex-M33 </a:t>
            </a:r>
            <a:r>
              <a:rPr lang="en-US" dirty="0"/>
              <a:t>core</a:t>
            </a:r>
          </a:p>
          <a:p>
            <a:pPr marL="628650" lvl="1" indent="-171450">
              <a:buFont typeface="Arial" panose="020B0604020202020204" pitchFamily="34" charset="0"/>
              <a:buChar char="•"/>
            </a:pPr>
            <a:r>
              <a:rPr lang="en-US" dirty="0"/>
              <a:t>1 MB flash</a:t>
            </a:r>
          </a:p>
          <a:p>
            <a:pPr marL="628650" lvl="1" indent="-171450">
              <a:buFont typeface="Arial" panose="020B0604020202020204" pitchFamily="34" charset="0"/>
              <a:buChar char="•"/>
            </a:pPr>
            <a:r>
              <a:rPr lang="en-US" dirty="0"/>
              <a:t>256KB RAM</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Arm </a:t>
            </a:r>
            <a:r>
              <a:rPr lang="en-US" sz="1200" b="0" i="0" kern="1200" dirty="0" err="1">
                <a:solidFill>
                  <a:schemeClr val="tx1"/>
                </a:solidFill>
                <a:effectLst/>
                <a:latin typeface="+mn-lt"/>
                <a:ea typeface="+mn-ea"/>
                <a:cs typeface="+mn-cs"/>
              </a:rPr>
              <a:t>TrustZone</a:t>
            </a:r>
            <a:r>
              <a:rPr lang="en-US" sz="1200" b="0" i="0" kern="1200" dirty="0">
                <a:solidFill>
                  <a:schemeClr val="tx1"/>
                </a:solidFill>
                <a:effectLst/>
                <a:latin typeface="+mn-lt"/>
                <a:ea typeface="+mn-ea"/>
                <a:cs typeface="+mn-cs"/>
              </a:rPr>
              <a:t> + Arm </a:t>
            </a:r>
            <a:r>
              <a:rPr lang="en-US" sz="1200" b="0" i="0" kern="1200" dirty="0" err="1">
                <a:solidFill>
                  <a:schemeClr val="tx1"/>
                </a:solidFill>
                <a:effectLst/>
                <a:latin typeface="+mn-lt"/>
                <a:ea typeface="+mn-ea"/>
                <a:cs typeface="+mn-cs"/>
              </a:rPr>
              <a:t>CryptoCell</a:t>
            </a:r>
            <a:endParaRPr lang="en-US" dirty="0"/>
          </a:p>
          <a:p>
            <a:pPr marL="171450" lvl="0" indent="-171450">
              <a:buFont typeface="Arial" panose="020B0604020202020204" pitchFamily="34" charset="0"/>
              <a:buChar char="•"/>
            </a:pPr>
            <a:r>
              <a:rPr lang="en-US" dirty="0"/>
              <a:t>4 smart serial interfaces (UART, SPI, I2C, I2S)</a:t>
            </a:r>
          </a:p>
          <a:p>
            <a:pPr marL="171450" lvl="0" indent="-171450">
              <a:buFont typeface="Arial" panose="020B0604020202020204" pitchFamily="34" charset="0"/>
              <a:buChar char="•"/>
            </a:pPr>
            <a:r>
              <a:rPr lang="en-US" dirty="0"/>
              <a:t>32 GPIO pins, 8 </a:t>
            </a:r>
          </a:p>
          <a:p>
            <a:pPr marL="171450" indent="-171450">
              <a:buFont typeface="Arial" panose="020B0604020202020204" pitchFamily="34" charset="0"/>
              <a:buChar char="•"/>
            </a:pPr>
            <a:r>
              <a:rPr lang="en-US" dirty="0"/>
              <a:t>GNSS has an internal LNA for clean satellite signal acquisition, and a power injection circuit for external “active” antenna LNAs (two GNSS antenna connections).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727BE6-7F64-4DEF-9FF9-5D20D90DE9E6}" type="slidenum">
              <a:rPr lang="en-US" smtClean="0"/>
              <a:t>2</a:t>
            </a:fld>
            <a:endParaRPr lang="en-US"/>
          </a:p>
        </p:txBody>
      </p:sp>
    </p:spTree>
    <p:extLst>
      <p:ext uri="{BB962C8B-B14F-4D97-AF65-F5344CB8AC3E}">
        <p14:creationId xmlns:p14="http://schemas.microsoft.com/office/powerpoint/2010/main" val="25604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MTC.2 is a proprietary interface using the physical M.2 connector (originally called the NGFF connector)</a:t>
            </a:r>
          </a:p>
          <a:p>
            <a:pPr marL="628650" lvl="1" indent="-171450">
              <a:buFont typeface="Arial" panose="020B0604020202020204" pitchFamily="34" charset="0"/>
              <a:buChar char="•"/>
            </a:pPr>
            <a:r>
              <a:rPr lang="en-US" dirty="0"/>
              <a:t>LooUQ uses TE Connectivity brand connector which is readily available and reasonably priced</a:t>
            </a:r>
          </a:p>
          <a:p>
            <a:pPr marL="628650" lvl="1" indent="-171450">
              <a:buFont typeface="Arial" panose="020B0604020202020204" pitchFamily="34" charset="0"/>
              <a:buChar char="•"/>
            </a:pPr>
            <a:r>
              <a:rPr lang="en-US" dirty="0"/>
              <a:t>The TE Connectivity part number is 1-2199230-6 (M key)</a:t>
            </a:r>
          </a:p>
          <a:p>
            <a:pPr marL="628650" lvl="1" indent="-171450">
              <a:buFont typeface="Arial" panose="020B0604020202020204" pitchFamily="34" charset="0"/>
              <a:buChar char="•"/>
            </a:pPr>
            <a:r>
              <a:rPr lang="en-US" dirty="0"/>
              <a:t>Other logical interfaces based on the M.2 connector: </a:t>
            </a:r>
            <a:r>
              <a:rPr lang="en-US" dirty="0" err="1"/>
              <a:t>SparkFun</a:t>
            </a:r>
            <a:r>
              <a:rPr lang="en-US" dirty="0"/>
              <a:t> </a:t>
            </a:r>
            <a:r>
              <a:rPr lang="en-US" dirty="0" err="1"/>
              <a:t>MicroMod</a:t>
            </a:r>
            <a:r>
              <a:rPr lang="en-US" dirty="0"/>
              <a:t>, PCIe, blues Notecard, etc. </a:t>
            </a:r>
            <a:r>
              <a:rPr lang="en-US" b="1" dirty="0"/>
              <a:t>These are incompatible with the LooUQ MTC.2 interface.</a:t>
            </a:r>
          </a:p>
          <a:p>
            <a:pPr marL="628650" lvl="1" indent="-171450">
              <a:buFont typeface="Arial" panose="020B0604020202020204" pitchFamily="34" charset="0"/>
              <a:buChar char="•"/>
            </a:pPr>
            <a:r>
              <a:rPr lang="en-US" b="0" dirty="0"/>
              <a:t>LooUQ has adjusted typical M.2 slot physical dimensions to help ensure systems are not damaged by the insertion of an MTC.2 device, and MTC.2 devices are not damaged if inserted in an incompatible M.2 connection.</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MTC.2 interface specifications are published under a liberal open-source license (MIT license). </a:t>
            </a:r>
          </a:p>
          <a:p>
            <a:pPr marL="628650" lvl="1" indent="-171450">
              <a:buFont typeface="Arial" panose="020B0604020202020204" pitchFamily="34" charset="0"/>
              <a:buChar char="•"/>
            </a:pPr>
            <a:r>
              <a:rPr lang="en-US" dirty="0"/>
              <a:t>The MTC2 Interface Guide is available at https://drive.google.com/file/d/1XxZAA_1KvOwKZDBlQWn0SYPFL24nAV9U/view?usp=drive_link</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interface provides for the MTC.2 device to be active (master) or passive (peripheral device). This allows for modern multi-MCU systems supporting AI and other advanced edge processing patterns.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D727BE6-7F64-4DEF-9FF9-5D20D90DE9E6}" type="slidenum">
              <a:rPr lang="en-US" smtClean="0"/>
              <a:t>3</a:t>
            </a:fld>
            <a:endParaRPr lang="en-US"/>
          </a:p>
        </p:txBody>
      </p:sp>
    </p:spTree>
    <p:extLst>
      <p:ext uri="{BB962C8B-B14F-4D97-AF65-F5344CB8AC3E}">
        <p14:creationId xmlns:p14="http://schemas.microsoft.com/office/powerpoint/2010/main" val="1151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MTC2-N9151-UXP (UXplor board)</a:t>
            </a:r>
          </a:p>
          <a:p>
            <a:pPr marL="171450" indent="-171450">
              <a:buFont typeface="Arial" panose="020B0604020202020204" pitchFamily="34" charset="0"/>
              <a:buChar char="•"/>
            </a:pPr>
            <a:r>
              <a:rPr lang="en-US" dirty="0"/>
              <a:t>M.2 slot for the MTC2-N9151 modem</a:t>
            </a:r>
          </a:p>
          <a:p>
            <a:pPr marL="171450" indent="-171450">
              <a:buFont typeface="Arial" panose="020B0604020202020204" pitchFamily="34" charset="0"/>
              <a:buChar char="•"/>
            </a:pPr>
            <a:r>
              <a:rPr lang="en-US" dirty="0"/>
              <a:t>Header (x2) providing </a:t>
            </a:r>
            <a:r>
              <a:rPr lang="en-US" u="sng" dirty="0"/>
              <a:t>full-access </a:t>
            </a:r>
            <a:r>
              <a:rPr lang="en-US" dirty="0"/>
              <a:t>to all nRF9151 GPIO pins</a:t>
            </a:r>
          </a:p>
          <a:p>
            <a:pPr marL="171450" indent="-171450">
              <a:buFont typeface="Arial" panose="020B0604020202020204" pitchFamily="34" charset="0"/>
              <a:buChar char="•"/>
            </a:pPr>
            <a:r>
              <a:rPr lang="en-US" b="0" dirty="0"/>
              <a:t>SWD header for debug port access, allows for hardware debugging of the application core (ARM Cortex-M33)</a:t>
            </a:r>
          </a:p>
          <a:p>
            <a:pPr marL="171450" indent="-171450">
              <a:buFont typeface="Arial" panose="020B0604020202020204" pitchFamily="34" charset="0"/>
              <a:buChar char="•"/>
            </a:pPr>
            <a:r>
              <a:rPr lang="en-US" b="0" dirty="0"/>
              <a:t>Buffered reset circuit to allow user to reset the nRF9151 SIP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Integrated USB power system to power the N9151 modem (3.7 volts, 3.3/1.8 volt jumper selectable) </a:t>
            </a:r>
            <a:r>
              <a:rPr lang="en-US" b="1" dirty="0"/>
              <a:t>Note: USB is not for communications.</a:t>
            </a:r>
          </a:p>
          <a:p>
            <a:pPr marL="171450" indent="-171450">
              <a:buFont typeface="Arial" panose="020B0604020202020204" pitchFamily="34" charset="0"/>
              <a:buChar char="•"/>
            </a:pPr>
            <a:r>
              <a:rPr lang="en-US" b="0" dirty="0"/>
              <a:t>RGB LED indicator (via I2C and the TI LP5817 chip), LooUQ provides a driver and utility application open-source</a:t>
            </a:r>
          </a:p>
          <a:p>
            <a:pPr marL="171450" indent="-171450">
              <a:buFont typeface="Arial" panose="020B0604020202020204" pitchFamily="34" charset="0"/>
              <a:buChar char="•"/>
            </a:pPr>
            <a:endParaRPr lang="en-US" b="0" dirty="0"/>
          </a:p>
          <a:p>
            <a:r>
              <a:rPr lang="en-US" b="1" dirty="0"/>
              <a:t>MTC2-N9151-BRK (Breakout board)</a:t>
            </a:r>
          </a:p>
          <a:p>
            <a:pPr marL="171450" indent="-171450">
              <a:buFont typeface="Arial" panose="020B0604020202020204" pitchFamily="34" charset="0"/>
              <a:buChar char="•"/>
            </a:pPr>
            <a:r>
              <a:rPr lang="en-US" dirty="0"/>
              <a:t>M.2 slot for the MTC2-N9151 modem</a:t>
            </a:r>
          </a:p>
          <a:p>
            <a:pPr marL="171450" indent="-171450">
              <a:buFont typeface="Arial" panose="020B0604020202020204" pitchFamily="34" charset="0"/>
              <a:buChar char="•"/>
            </a:pPr>
            <a:r>
              <a:rPr lang="en-US" dirty="0"/>
              <a:t>Header (x2) providing </a:t>
            </a:r>
            <a:r>
              <a:rPr lang="en-US" u="sng" dirty="0"/>
              <a:t>full-access </a:t>
            </a:r>
            <a:r>
              <a:rPr lang="en-US" dirty="0"/>
              <a:t>to all nRF9151 GPIO pins</a:t>
            </a:r>
          </a:p>
          <a:p>
            <a:pPr marL="171450" indent="-171450">
              <a:buFont typeface="Arial" panose="020B0604020202020204" pitchFamily="34" charset="0"/>
              <a:buChar char="•"/>
            </a:pPr>
            <a:r>
              <a:rPr lang="en-US" b="0" dirty="0"/>
              <a:t>SWD header for debug port access, allows for hardware debugging of the application core (ARM Cortex-M33)</a:t>
            </a:r>
          </a:p>
          <a:p>
            <a:pPr marL="171450" indent="-171450">
              <a:buFont typeface="Arial" panose="020B0604020202020204" pitchFamily="34" charset="0"/>
              <a:buChar char="•"/>
            </a:pPr>
            <a:r>
              <a:rPr lang="en-US" b="0" dirty="0"/>
              <a:t>Buffered reset circuit to allow user to reset the nRF9151 SIP</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Both board designs are available open-source on LooUQ’s </a:t>
            </a:r>
            <a:r>
              <a:rPr lang="en-US" b="1" dirty="0" err="1"/>
              <a:t>Github</a:t>
            </a:r>
            <a:r>
              <a:rPr lang="en-US" b="1" dirty="0"/>
              <a:t> site to help kickstart N9151 user projects</a:t>
            </a:r>
          </a:p>
        </p:txBody>
      </p:sp>
      <p:sp>
        <p:nvSpPr>
          <p:cNvPr id="4" name="Slide Number Placeholder 3"/>
          <p:cNvSpPr>
            <a:spLocks noGrp="1"/>
          </p:cNvSpPr>
          <p:nvPr>
            <p:ph type="sldNum" sz="quarter" idx="5"/>
          </p:nvPr>
        </p:nvSpPr>
        <p:spPr/>
        <p:txBody>
          <a:bodyPr/>
          <a:lstStyle/>
          <a:p>
            <a:fld id="{DD727BE6-7F64-4DEF-9FF9-5D20D90DE9E6}" type="slidenum">
              <a:rPr lang="en-US" smtClean="0"/>
              <a:t>4</a:t>
            </a:fld>
            <a:endParaRPr lang="en-US"/>
          </a:p>
        </p:txBody>
      </p:sp>
    </p:spTree>
    <p:extLst>
      <p:ext uri="{BB962C8B-B14F-4D97-AF65-F5344CB8AC3E}">
        <p14:creationId xmlns:p14="http://schemas.microsoft.com/office/powerpoint/2010/main" val="208837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LooUQ employs a ticketing system to ensure prompt replies and answers to customer questions. </a:t>
            </a:r>
          </a:p>
          <a:p>
            <a:pPr marL="171450" indent="-171450">
              <a:buFont typeface="Arial" panose="020B0604020202020204" pitchFamily="34" charset="0"/>
              <a:buChar char="•"/>
            </a:pPr>
            <a:r>
              <a:rPr lang="en-US" dirty="0"/>
              <a:t>Custom services available</a:t>
            </a:r>
          </a:p>
          <a:p>
            <a:pPr marL="628650" lvl="1" indent="-171450">
              <a:buFont typeface="Arial" panose="020B0604020202020204" pitchFamily="34" charset="0"/>
              <a:buChar char="•"/>
            </a:pPr>
            <a:r>
              <a:rPr lang="en-US" dirty="0"/>
              <a:t>Project consulting</a:t>
            </a:r>
          </a:p>
          <a:p>
            <a:pPr marL="628650" lvl="1" indent="-171450">
              <a:buFont typeface="Arial" panose="020B0604020202020204" pitchFamily="34" charset="0"/>
              <a:buChar char="•"/>
            </a:pPr>
            <a:r>
              <a:rPr lang="en-US" dirty="0"/>
              <a:t>Product design</a:t>
            </a:r>
          </a:p>
          <a:p>
            <a:pPr marL="628650" lvl="1" indent="-171450">
              <a:buFont typeface="Arial" panose="020B0604020202020204" pitchFamily="34" charset="0"/>
              <a:buChar char="•"/>
            </a:pPr>
            <a:r>
              <a:rPr lang="en-US" dirty="0"/>
              <a:t>Printed circuit design</a:t>
            </a:r>
          </a:p>
          <a:p>
            <a:pPr marL="628650" lvl="1" indent="-171450">
              <a:buFont typeface="Arial" panose="020B0604020202020204" pitchFamily="34" charset="0"/>
              <a:buChar char="•"/>
            </a:pPr>
            <a:r>
              <a:rPr lang="en-US" dirty="0"/>
              <a:t>Printed circuit manufacturing (via LooUQ partners)</a:t>
            </a:r>
          </a:p>
          <a:p>
            <a:pPr marL="628650" lvl="1" indent="-171450">
              <a:buFont typeface="Arial" panose="020B0604020202020204" pitchFamily="34" charset="0"/>
              <a:buChar char="•"/>
            </a:pPr>
            <a:r>
              <a:rPr lang="en-US" dirty="0"/>
              <a:t>Firmware development</a:t>
            </a:r>
          </a:p>
          <a:p>
            <a:endParaRPr lang="en-US" dirty="0"/>
          </a:p>
        </p:txBody>
      </p:sp>
      <p:sp>
        <p:nvSpPr>
          <p:cNvPr id="4" name="Slide Number Placeholder 3"/>
          <p:cNvSpPr>
            <a:spLocks noGrp="1"/>
          </p:cNvSpPr>
          <p:nvPr>
            <p:ph type="sldNum" sz="quarter" idx="5"/>
          </p:nvPr>
        </p:nvSpPr>
        <p:spPr/>
        <p:txBody>
          <a:bodyPr/>
          <a:lstStyle/>
          <a:p>
            <a:fld id="{DD727BE6-7F64-4DEF-9FF9-5D20D90DE9E6}" type="slidenum">
              <a:rPr lang="en-US" smtClean="0"/>
              <a:t>5</a:t>
            </a:fld>
            <a:endParaRPr lang="en-US"/>
          </a:p>
        </p:txBody>
      </p:sp>
    </p:spTree>
    <p:extLst>
      <p:ext uri="{BB962C8B-B14F-4D97-AF65-F5344CB8AC3E}">
        <p14:creationId xmlns:p14="http://schemas.microsoft.com/office/powerpoint/2010/main" val="189600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8618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51CED-465B-40B5-ADCE-957C918F227B}"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0029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613624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75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78871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67333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6669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5318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6515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9267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40522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51CED-465B-40B5-ADCE-957C918F227B}"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33892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51CED-465B-40B5-ADCE-957C918F227B}" type="datetimeFigureOut">
              <a:rPr lang="en-US" smtClean="0"/>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81408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436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7849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E351CED-465B-40B5-ADCE-957C918F227B}" type="datetimeFigureOut">
              <a:rPr lang="en-US" smtClean="0"/>
              <a:t>6/2/2026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74462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51CED-465B-40B5-ADCE-957C918F227B}" type="datetimeFigureOut">
              <a:rPr lang="en-US" smtClean="0"/>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83012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351CED-465B-40B5-ADCE-957C918F227B}" type="datetimeFigureOut">
              <a:rPr lang="en-US" smtClean="0"/>
              <a:t>6/2/2026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2053010060"/>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710D-EA31-682F-DC57-4AE99FD7C1B3}"/>
              </a:ext>
            </a:extLst>
          </p:cNvPr>
          <p:cNvSpPr>
            <a:spLocks noGrp="1"/>
          </p:cNvSpPr>
          <p:nvPr>
            <p:ph type="ctrTitle"/>
          </p:nvPr>
        </p:nvSpPr>
        <p:spPr>
          <a:xfrm>
            <a:off x="4872012" y="1447800"/>
            <a:ext cx="5222325" cy="3329581"/>
          </a:xfrm>
        </p:spPr>
        <p:txBody>
          <a:bodyPr>
            <a:normAutofit/>
          </a:bodyPr>
          <a:lstStyle/>
          <a:p>
            <a:r>
              <a:rPr lang="en-US">
                <a:solidFill>
                  <a:srgbClr val="EBEBEB"/>
                </a:solidFill>
              </a:rPr>
              <a:t>MTC.2 N9151</a:t>
            </a:r>
          </a:p>
        </p:txBody>
      </p:sp>
      <p:sp>
        <p:nvSpPr>
          <p:cNvPr id="3" name="Subtitle 2">
            <a:extLst>
              <a:ext uri="{FF2B5EF4-FFF2-40B4-BE49-F238E27FC236}">
                <a16:creationId xmlns:a16="http://schemas.microsoft.com/office/drawing/2014/main" id="{022287A1-9900-1ADF-194C-7E981BB6C23C}"/>
              </a:ext>
            </a:extLst>
          </p:cNvPr>
          <p:cNvSpPr>
            <a:spLocks noGrp="1"/>
          </p:cNvSpPr>
          <p:nvPr>
            <p:ph type="subTitle" idx="1"/>
          </p:nvPr>
        </p:nvSpPr>
        <p:spPr>
          <a:xfrm>
            <a:off x="4872012" y="4777380"/>
            <a:ext cx="5222326" cy="861420"/>
          </a:xfrm>
        </p:spPr>
        <p:txBody>
          <a:bodyPr>
            <a:normAutofit/>
          </a:bodyPr>
          <a:lstStyle/>
          <a:p>
            <a:r>
              <a:rPr lang="en-US" i="1">
                <a:solidFill>
                  <a:schemeClr val="tx2">
                    <a:lumMod val="40000"/>
                    <a:lumOff val="60000"/>
                  </a:schemeClr>
                </a:solidFill>
              </a:rPr>
              <a:t>Using the LooUQ MTC2-N9151 in your application</a:t>
            </a:r>
          </a:p>
        </p:txBody>
      </p:sp>
      <p:pic>
        <p:nvPicPr>
          <p:cNvPr id="23" name="Picture 22">
            <a:extLst>
              <a:ext uri="{FF2B5EF4-FFF2-40B4-BE49-F238E27FC236}">
                <a16:creationId xmlns:a16="http://schemas.microsoft.com/office/drawing/2014/main" id="{38CB23CE-3299-691B-06CF-E2D9CF1042E8}"/>
              </a:ext>
            </a:extLst>
          </p:cNvPr>
          <p:cNvPicPr>
            <a:picLocks noChangeAspect="1"/>
          </p:cNvPicPr>
          <p:nvPr/>
        </p:nvPicPr>
        <p:blipFill>
          <a:blip r:embed="rId3"/>
          <a:srcRect l="26237" r="30139" b="-1"/>
          <a:stretch>
            <a:fillRect/>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Tree>
    <p:extLst>
      <p:ext uri="{BB962C8B-B14F-4D97-AF65-F5344CB8AC3E}">
        <p14:creationId xmlns:p14="http://schemas.microsoft.com/office/powerpoint/2010/main" val="10393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D0F98-AF31-F773-E939-1A0C6374035D}"/>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MTC.2 N9151</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8A2DB89-8A12-56F2-083E-21C6779B1A0C}"/>
              </a:ext>
            </a:extLst>
          </p:cNvPr>
          <p:cNvGraphicFramePr>
            <a:graphicFrameLocks noGrp="1"/>
          </p:cNvGraphicFramePr>
          <p:nvPr>
            <p:ph idx="1"/>
            <p:extLst>
              <p:ext uri="{D42A27DB-BD31-4B8C-83A1-F6EECF244321}">
                <p14:modId xmlns:p14="http://schemas.microsoft.com/office/powerpoint/2010/main" val="529016139"/>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971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7B4A-C39B-33E0-9417-E54007938611}"/>
              </a:ext>
            </a:extLst>
          </p:cNvPr>
          <p:cNvSpPr>
            <a:spLocks noGrp="1"/>
          </p:cNvSpPr>
          <p:nvPr>
            <p:ph type="title"/>
          </p:nvPr>
        </p:nvSpPr>
        <p:spPr>
          <a:xfrm>
            <a:off x="646111" y="452718"/>
            <a:ext cx="9404723" cy="1400530"/>
          </a:xfrm>
        </p:spPr>
        <p:txBody>
          <a:bodyPr>
            <a:normAutofit/>
          </a:bodyPr>
          <a:lstStyle/>
          <a:p>
            <a:r>
              <a:rPr lang="en-US"/>
              <a:t>MTC.2</a:t>
            </a:r>
          </a:p>
        </p:txBody>
      </p:sp>
      <p:graphicFrame>
        <p:nvGraphicFramePr>
          <p:cNvPr id="5" name="Content Placeholder 2">
            <a:extLst>
              <a:ext uri="{FF2B5EF4-FFF2-40B4-BE49-F238E27FC236}">
                <a16:creationId xmlns:a16="http://schemas.microsoft.com/office/drawing/2014/main" id="{9D391AA8-33D0-80E2-91FE-8E90467B4594}"/>
              </a:ext>
            </a:extLst>
          </p:cNvPr>
          <p:cNvGraphicFramePr>
            <a:graphicFrameLocks noGrp="1"/>
          </p:cNvGraphicFramePr>
          <p:nvPr>
            <p:ph idx="1"/>
            <p:extLst>
              <p:ext uri="{D42A27DB-BD31-4B8C-83A1-F6EECF244321}">
                <p14:modId xmlns:p14="http://schemas.microsoft.com/office/powerpoint/2010/main" val="2172615553"/>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860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0B57-CDC4-11F4-59F6-B2D2F9A71AE3}"/>
              </a:ext>
            </a:extLst>
          </p:cNvPr>
          <p:cNvSpPr>
            <a:spLocks noGrp="1"/>
          </p:cNvSpPr>
          <p:nvPr>
            <p:ph type="title"/>
          </p:nvPr>
        </p:nvSpPr>
        <p:spPr/>
        <p:txBody>
          <a:bodyPr/>
          <a:lstStyle/>
          <a:p>
            <a:r>
              <a:rPr lang="en-US"/>
              <a:t>Implementing With The MTC2-N9151</a:t>
            </a:r>
            <a:endParaRPr lang="en-US" dirty="0"/>
          </a:p>
        </p:txBody>
      </p:sp>
      <p:sp>
        <p:nvSpPr>
          <p:cNvPr id="3" name="Content Placeholder 2">
            <a:extLst>
              <a:ext uri="{FF2B5EF4-FFF2-40B4-BE49-F238E27FC236}">
                <a16:creationId xmlns:a16="http://schemas.microsoft.com/office/drawing/2014/main" id="{CFEA81BA-28D6-63B8-B2C0-4915706A5539}"/>
              </a:ext>
            </a:extLst>
          </p:cNvPr>
          <p:cNvSpPr>
            <a:spLocks noGrp="1"/>
          </p:cNvSpPr>
          <p:nvPr>
            <p:ph idx="1"/>
          </p:nvPr>
        </p:nvSpPr>
        <p:spPr>
          <a:xfrm>
            <a:off x="1103313" y="2052918"/>
            <a:ext cx="6116638" cy="4195481"/>
          </a:xfrm>
        </p:spPr>
        <p:txBody>
          <a:bodyPr>
            <a:normAutofit fontScale="92500" lnSpcReduction="10000"/>
          </a:bodyPr>
          <a:lstStyle/>
          <a:p>
            <a:r>
              <a:rPr lang="en-US" dirty="0"/>
              <a:t>Start with the MTC2-N9151 paired with one of LooUQ’s development boards: the MTC2-N9151-UXP and MTC2-N9151-BRK.</a:t>
            </a:r>
          </a:p>
          <a:p>
            <a:pPr lvl="1"/>
            <a:r>
              <a:rPr lang="en-US" dirty="0"/>
              <a:t>The </a:t>
            </a:r>
            <a:r>
              <a:rPr lang="en-US" b="1" dirty="0"/>
              <a:t>UXplor</a:t>
            </a:r>
            <a:r>
              <a:rPr lang="en-US" dirty="0"/>
              <a:t> (UXP) is great to start software development and general project design.</a:t>
            </a:r>
          </a:p>
          <a:p>
            <a:pPr lvl="1"/>
            <a:r>
              <a:rPr lang="en-US" dirty="0"/>
              <a:t>The </a:t>
            </a:r>
            <a:r>
              <a:rPr lang="en-US" b="1" dirty="0"/>
              <a:t>Breakout</a:t>
            </a:r>
            <a:r>
              <a:rPr lang="en-US" dirty="0"/>
              <a:t> (BRK) targets power management and battery life planning </a:t>
            </a:r>
            <a:r>
              <a:rPr lang="en-US" sz="1700" i="1" dirty="0"/>
              <a:t>(shown with MTC2-N9151 modem)</a:t>
            </a:r>
            <a:r>
              <a:rPr lang="en-US" dirty="0"/>
              <a:t>.</a:t>
            </a:r>
          </a:p>
          <a:p>
            <a:r>
              <a:rPr lang="en-US" dirty="0"/>
              <a:t>Then… adapt your own board for the MTC2-N9151 using LooUQ provided design resources.</a:t>
            </a:r>
          </a:p>
          <a:p>
            <a:pPr lvl="1"/>
            <a:r>
              <a:rPr lang="en-US" dirty="0"/>
              <a:t>MTC.2 Interface Specification</a:t>
            </a:r>
          </a:p>
          <a:p>
            <a:pPr lvl="1"/>
            <a:r>
              <a:rPr lang="en-US" dirty="0"/>
              <a:t>MTC.2 Physical PCB Layout Model</a:t>
            </a:r>
          </a:p>
          <a:p>
            <a:pPr lvl="1"/>
            <a:r>
              <a:rPr lang="en-US" dirty="0"/>
              <a:t>Start your design using the LooUQ reference files in DipTrace or Eagle formats to kickstart your effort.</a:t>
            </a:r>
          </a:p>
        </p:txBody>
      </p:sp>
      <p:pic>
        <p:nvPicPr>
          <p:cNvPr id="16" name="Picture 15">
            <a:extLst>
              <a:ext uri="{FF2B5EF4-FFF2-40B4-BE49-F238E27FC236}">
                <a16:creationId xmlns:a16="http://schemas.microsoft.com/office/drawing/2014/main" id="{6AC87F5E-D77E-3A27-D982-5FBCDC3D4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798" y="1853249"/>
            <a:ext cx="1852517" cy="3223932"/>
          </a:xfrm>
          <a:prstGeom prst="rect">
            <a:avLst/>
          </a:prstGeom>
        </p:spPr>
      </p:pic>
      <p:pic>
        <p:nvPicPr>
          <p:cNvPr id="18" name="Picture 17">
            <a:extLst>
              <a:ext uri="{FF2B5EF4-FFF2-40B4-BE49-F238E27FC236}">
                <a16:creationId xmlns:a16="http://schemas.microsoft.com/office/drawing/2014/main" id="{938787DF-4965-6418-B49D-3CDD814EC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1333" y="1853249"/>
            <a:ext cx="1885696" cy="3223932"/>
          </a:xfrm>
          <a:prstGeom prst="rect">
            <a:avLst/>
          </a:prstGeom>
        </p:spPr>
      </p:pic>
    </p:spTree>
    <p:extLst>
      <p:ext uri="{BB962C8B-B14F-4D97-AF65-F5344CB8AC3E}">
        <p14:creationId xmlns:p14="http://schemas.microsoft.com/office/powerpoint/2010/main" val="262728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C0DEA-C250-8560-1E5F-14B01118640D}"/>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By Your </a:t>
            </a:r>
            <a:r>
              <a:rPr lang="en-US" dirty="0">
                <a:solidFill>
                  <a:srgbClr val="F2F2F2"/>
                </a:solidFill>
              </a:rPr>
              <a:t>Side…</a:t>
            </a:r>
            <a:br>
              <a:rPr lang="en-US" dirty="0">
                <a:solidFill>
                  <a:srgbClr val="F2F2F2"/>
                </a:solidFill>
              </a:rPr>
            </a:br>
            <a:endParaRPr lang="en-US" dirty="0">
              <a:solidFill>
                <a:srgbClr val="F2F2F2"/>
              </a:solidFill>
            </a:endParaRPr>
          </a:p>
        </p:txBody>
      </p:sp>
      <p:sp>
        <p:nvSpPr>
          <p:cNvPr id="18" name="Rectangle 17">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1" name="Content Placeholder 2">
            <a:extLst>
              <a:ext uri="{FF2B5EF4-FFF2-40B4-BE49-F238E27FC236}">
                <a16:creationId xmlns:a16="http://schemas.microsoft.com/office/drawing/2014/main" id="{43983EA0-7A2F-4C88-0AB7-CFA6850C537D}"/>
              </a:ext>
            </a:extLst>
          </p:cNvPr>
          <p:cNvGraphicFramePr>
            <a:graphicFrameLocks noGrp="1"/>
          </p:cNvGraphicFramePr>
          <p:nvPr>
            <p:ph idx="1"/>
            <p:extLst>
              <p:ext uri="{D42A27DB-BD31-4B8C-83A1-F6EECF244321}">
                <p14:modId xmlns:p14="http://schemas.microsoft.com/office/powerpoint/2010/main" val="1042214482"/>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94213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1404</TotalTime>
  <Words>952</Words>
  <Application>Microsoft Office PowerPoint</Application>
  <PresentationFormat>Widescreen</PresentationFormat>
  <Paragraphs>76</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Cambria</vt:lpstr>
      <vt:lpstr>Wingdings 3</vt:lpstr>
      <vt:lpstr>Ion</vt:lpstr>
      <vt:lpstr>MTC.2 N9151</vt:lpstr>
      <vt:lpstr>MTC.2 N9151</vt:lpstr>
      <vt:lpstr>MTC.2</vt:lpstr>
      <vt:lpstr>Implementing With The MTC2-N9151</vt:lpstr>
      <vt:lpstr>By Your Side…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 Terrell</dc:creator>
  <cp:lastModifiedBy>Greg Terrell</cp:lastModifiedBy>
  <cp:revision>3</cp:revision>
  <dcterms:created xsi:type="dcterms:W3CDTF">2026-05-30T14:47:19Z</dcterms:created>
  <dcterms:modified xsi:type="dcterms:W3CDTF">2026-06-02T12:46:19Z</dcterms:modified>
</cp:coreProperties>
</file>